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3"/>
  </p:notesMasterIdLst>
  <p:sldIdLst>
    <p:sldId id="316" r:id="rId2"/>
    <p:sldId id="331" r:id="rId3"/>
    <p:sldId id="337" r:id="rId4"/>
    <p:sldId id="332" r:id="rId5"/>
    <p:sldId id="322" r:id="rId6"/>
    <p:sldId id="338" r:id="rId7"/>
    <p:sldId id="318" r:id="rId8"/>
    <p:sldId id="323" r:id="rId9"/>
    <p:sldId id="339" r:id="rId10"/>
    <p:sldId id="349" r:id="rId11"/>
    <p:sldId id="340" r:id="rId12"/>
    <p:sldId id="330" r:id="rId13"/>
    <p:sldId id="348" r:id="rId14"/>
    <p:sldId id="328" r:id="rId15"/>
    <p:sldId id="329" r:id="rId16"/>
    <p:sldId id="310" r:id="rId17"/>
    <p:sldId id="341" r:id="rId18"/>
    <p:sldId id="342" r:id="rId19"/>
    <p:sldId id="343" r:id="rId20"/>
    <p:sldId id="350" r:id="rId21"/>
    <p:sldId id="345" r:id="rId22"/>
  </p:sldIdLst>
  <p:sldSz cx="9144000" cy="5143500" type="screen16x9"/>
  <p:notesSz cx="6858000" cy="9144000"/>
  <p:embeddedFontLst>
    <p:embeddedFont>
      <p:font typeface="Ubuntu Light" charset="0"/>
      <p:regular r:id="rId24"/>
      <p:bold r:id="rId25"/>
      <p:italic r:id="rId26"/>
      <p:boldItalic r:id="rId27"/>
    </p:embeddedFont>
    <p:embeddedFont>
      <p:font typeface="Ubuntu" charset="0"/>
      <p:regular r:id="rId28"/>
      <p:bold r:id="rId29"/>
      <p:italic r:id="rId30"/>
      <p:boldItalic r:id="rId31"/>
    </p:embeddedFont>
    <p:embeddedFont>
      <p:font typeface="Arvo" charset="0"/>
      <p:regular r:id="rId32"/>
      <p:bold r:id="rId33"/>
      <p:italic r:id="rId34"/>
      <p:boldItalic r:id="rId35"/>
    </p:embeddedFont>
    <p:embeddedFont>
      <p:font typeface="Calibri" pitchFamily="34" charset="0"/>
      <p:regular r:id="rId36"/>
      <p:bold r:id="rId37"/>
      <p:italic r:id="rId38"/>
      <p:boldItalic r:id="rId39"/>
    </p:embeddedFont>
    <p:embeddedFont>
      <p:font typeface="微軟正黑體" pitchFamily="34" charset="-120"/>
      <p:regular r:id="rId40"/>
      <p:bold r:id="rId41"/>
    </p:embeddedFont>
    <p:embeddedFont>
      <p:font typeface="Calibri Light" pitchFamily="34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DFE"/>
    <a:srgbClr val="31708E"/>
    <a:srgbClr val="EDF5F9"/>
    <a:srgbClr val="F3F8FB"/>
    <a:srgbClr val="ECECEC"/>
    <a:srgbClr val="8FC1E3"/>
    <a:srgbClr val="367A9C"/>
    <a:srgbClr val="3F8FB7"/>
    <a:srgbClr val="81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E79BEE2-EEDA-41EE-A7F0-5C4F66406493}">
  <a:tblStyle styleId="{AE79BEE2-EEDA-41EE-A7F0-5C4F664064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10" autoAdjust="0"/>
  </p:normalViewPr>
  <p:slideViewPr>
    <p:cSldViewPr snapToGrid="0">
      <p:cViewPr>
        <p:scale>
          <a:sx n="120" d="100"/>
          <a:sy n="120" d="100"/>
        </p:scale>
        <p:origin x="-534" y="11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97C988-10AD-4E63-87BF-3B6C3883F968}" type="doc">
      <dgm:prSet loTypeId="urn:microsoft.com/office/officeart/2005/8/layout/orgChart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CF9A83D6-209A-4544-88C4-8BDD8569DCB3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會員系統</a:t>
          </a:r>
        </a:p>
      </dgm:t>
    </dgm:pt>
    <dgm:pt modelId="{2C28FD0F-8778-4883-9820-2A58D266759B}" type="parTrans" cxnId="{ABF3794E-0363-4A49-A8D7-A77187EC9E25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8071CF4A-1FC3-47B7-85D5-BAEEB4F03B81}" type="sibTrans" cxnId="{ABF3794E-0363-4A49-A8D7-A77187EC9E25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A4AEEEAE-C40E-451F-A8CF-2BE7968D4703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搜尋功能</a:t>
          </a:r>
        </a:p>
      </dgm:t>
    </dgm:pt>
    <dgm:pt modelId="{33E28E23-D883-4184-A97E-9F85D7AF6C3E}" type="parTrans" cxnId="{20D5945D-93FC-4FDA-AD57-A888D17FBCC0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A3B3602B-CDF7-437D-BB5A-52A782CEC747}" type="sibTrans" cxnId="{20D5945D-93FC-4FDA-AD57-A888D17FBCC0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C61A40DE-C4C0-47F2-BC6A-B3FF9782E540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登入註冊</a:t>
          </a:r>
        </a:p>
      </dgm:t>
    </dgm:pt>
    <dgm:pt modelId="{BC633EAE-AAAB-474A-A073-10D0B025064C}" type="parTrans" cxnId="{927F5092-EB38-4943-A54C-9B7BCED6675B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3DBCB8B8-4358-4CAB-A5BC-9F89CFABA7EA}" type="sibTrans" cxnId="{927F5092-EB38-4943-A54C-9B7BCED6675B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0E366E4C-BCCA-43ED-B220-0416ABAA32DD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個資管理</a:t>
          </a:r>
          <a:endParaRPr lang="en-US" altLang="zh-TW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DFC97B9A-401E-4572-969A-1626CD6B5C86}" type="parTrans" cxnId="{AB540C1E-1888-4F83-98B2-989B26D49223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406734F7-857A-4B0F-8F96-B6893602AC38}" type="sibTrans" cxnId="{AB540C1E-1888-4F83-98B2-989B26D49223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BE215F83-169C-4262-8D28-F79AEE2A44A9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關鍵字搜尋</a:t>
          </a:r>
        </a:p>
      </dgm:t>
    </dgm:pt>
    <dgm:pt modelId="{AC639801-1882-459C-8CE1-61049535C04B}" type="parTrans" cxnId="{9065959B-0117-45D9-89A7-A18AF4510D50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131DB4FE-81E6-4BE8-860D-CF2E7F6158A8}" type="sibTrans" cxnId="{9065959B-0117-45D9-89A7-A18AF4510D50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F8924C00-DEC1-4C2F-87CA-56CB89DCA75F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地圖搜尋</a:t>
          </a:r>
        </a:p>
      </dgm:t>
    </dgm:pt>
    <dgm:pt modelId="{7EF20994-6CDB-4CF7-A420-28293A93B818}" type="parTrans" cxnId="{F203CC94-6418-4D10-8EC6-3EAB1709BBA9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21BF81CE-29AD-40E4-AC4C-A68950D5AC46}" type="sibTrans" cxnId="{F203CC94-6418-4D10-8EC6-3EAB1709BBA9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061335E2-9458-4E2B-B794-CCED3E592DBC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瀏覽紀錄</a:t>
          </a:r>
        </a:p>
      </dgm:t>
    </dgm:pt>
    <dgm:pt modelId="{495518CD-C296-4DA8-AB1A-7CFD2F39CBC8}" type="parTrans" cxnId="{464AEE95-00E9-4630-BF71-3DAD50AA7DA5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7D49B180-F0F7-45E6-A0E2-480409C3AC86}" type="sibTrans" cxnId="{464AEE95-00E9-4630-BF71-3DAD50AA7DA5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A0C6E9E4-1D8B-426F-8088-102A2647DF82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互動功能</a:t>
          </a:r>
        </a:p>
      </dgm:t>
    </dgm:pt>
    <dgm:pt modelId="{CB4CCC12-8C75-43E3-BA4B-BBDCD3A56D53}" type="parTrans" cxnId="{CD7E8FD2-1C5B-49B2-94C3-6E77CE315ED9}">
      <dgm:prSet/>
      <dgm:spPr/>
      <dgm:t>
        <a:bodyPr/>
        <a:lstStyle/>
        <a:p>
          <a:endParaRPr lang="zh-TW" altLang="en-US" b="1"/>
        </a:p>
      </dgm:t>
    </dgm:pt>
    <dgm:pt modelId="{790B6DF9-4687-4343-8687-22BDF0B3367F}" type="sibTrans" cxnId="{CD7E8FD2-1C5B-49B2-94C3-6E77CE315ED9}">
      <dgm:prSet/>
      <dgm:spPr/>
      <dgm:t>
        <a:bodyPr/>
        <a:lstStyle/>
        <a:p>
          <a:endParaRPr lang="zh-TW" altLang="en-US" b="1"/>
        </a:p>
      </dgm:t>
    </dgm:pt>
    <dgm:pt modelId="{F2F09A95-CBF8-4AF2-9125-389E77996A4C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公開聊天</a:t>
          </a:r>
        </a:p>
      </dgm:t>
    </dgm:pt>
    <dgm:pt modelId="{55467448-58B3-4282-B0E9-A7DB231C2AB4}" type="parTrans" cxnId="{DABC28DD-BBE8-4295-A7CE-ABC0F04CB9E1}">
      <dgm:prSet/>
      <dgm:spPr/>
      <dgm:t>
        <a:bodyPr/>
        <a:lstStyle/>
        <a:p>
          <a:endParaRPr lang="zh-TW" altLang="en-US" b="1"/>
        </a:p>
      </dgm:t>
    </dgm:pt>
    <dgm:pt modelId="{243F2C34-B7EC-44B4-9D47-E29E35EED374}" type="sibTrans" cxnId="{DABC28DD-BBE8-4295-A7CE-ABC0F04CB9E1}">
      <dgm:prSet/>
      <dgm:spPr/>
      <dgm:t>
        <a:bodyPr/>
        <a:lstStyle/>
        <a:p>
          <a:endParaRPr lang="zh-TW" altLang="en-US" b="1"/>
        </a:p>
      </dgm:t>
    </dgm:pt>
    <dgm:pt modelId="{9C2A0569-4A69-4344-9927-8B4C3DCBE552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即時訊息</a:t>
          </a:r>
        </a:p>
      </dgm:t>
    </dgm:pt>
    <dgm:pt modelId="{8DA1479A-5092-4683-9827-60F54230DFC4}" type="parTrans" cxnId="{B70F1A6B-FCC4-4C6E-AE52-038CC1BBCCB8}">
      <dgm:prSet/>
      <dgm:spPr/>
      <dgm:t>
        <a:bodyPr/>
        <a:lstStyle/>
        <a:p>
          <a:endParaRPr lang="zh-TW" altLang="en-US" b="1"/>
        </a:p>
      </dgm:t>
    </dgm:pt>
    <dgm:pt modelId="{65C1103B-4931-479E-8FB0-85FAE55D3EC7}" type="sibTrans" cxnId="{B70F1A6B-FCC4-4C6E-AE52-038CC1BBCCB8}">
      <dgm:prSet/>
      <dgm:spPr/>
      <dgm:t>
        <a:bodyPr/>
        <a:lstStyle/>
        <a:p>
          <a:endParaRPr lang="zh-TW" altLang="en-US" b="1"/>
        </a:p>
      </dgm:t>
    </dgm:pt>
    <dgm:pt modelId="{9B9AB55E-EC93-43CD-9D14-779F622280F7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留言功能</a:t>
          </a:r>
        </a:p>
      </dgm:t>
    </dgm:pt>
    <dgm:pt modelId="{7C67768B-13C2-4359-879A-EAAD83B5EAF9}" type="parTrans" cxnId="{8F9E7953-C4AB-4723-9CC5-3DF3E3BA85BF}">
      <dgm:prSet/>
      <dgm:spPr/>
      <dgm:t>
        <a:bodyPr/>
        <a:lstStyle/>
        <a:p>
          <a:endParaRPr lang="zh-TW" altLang="en-US" b="1"/>
        </a:p>
      </dgm:t>
    </dgm:pt>
    <dgm:pt modelId="{13C0F669-E087-41EC-B582-B2746620E256}" type="sibTrans" cxnId="{8F9E7953-C4AB-4723-9CC5-3DF3E3BA85BF}">
      <dgm:prSet/>
      <dgm:spPr/>
      <dgm:t>
        <a:bodyPr/>
        <a:lstStyle/>
        <a:p>
          <a:endParaRPr lang="zh-TW" altLang="en-US" b="1"/>
        </a:p>
      </dgm:t>
    </dgm:pt>
    <dgm:pt modelId="{61B52C73-2FD2-468A-B57A-89D4A4758DEB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後台管理</a:t>
          </a:r>
        </a:p>
      </dgm:t>
    </dgm:pt>
    <dgm:pt modelId="{352AFB6B-5837-4E2E-A15B-1B309F6D7998}" type="parTrans" cxnId="{4E944BEB-EBB7-4D8C-8510-49A11D0D2ED9}">
      <dgm:prSet/>
      <dgm:spPr/>
      <dgm:t>
        <a:bodyPr/>
        <a:lstStyle/>
        <a:p>
          <a:endParaRPr lang="zh-TW" altLang="en-US" b="1"/>
        </a:p>
      </dgm:t>
    </dgm:pt>
    <dgm:pt modelId="{7DF1F075-558A-4EC6-AFE1-C7AEC17E7B57}" type="sibTrans" cxnId="{4E944BEB-EBB7-4D8C-8510-49A11D0D2ED9}">
      <dgm:prSet/>
      <dgm:spPr/>
      <dgm:t>
        <a:bodyPr/>
        <a:lstStyle/>
        <a:p>
          <a:endParaRPr lang="zh-TW" altLang="en-US" b="1"/>
        </a:p>
      </dgm:t>
    </dgm:pt>
    <dgm:pt modelId="{3A0F4504-C300-47E0-8EAA-1B2F2025280B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會員權限</a:t>
          </a:r>
        </a:p>
      </dgm:t>
    </dgm:pt>
    <dgm:pt modelId="{EC553805-4B04-44AA-B911-8EFD5F230303}" type="parTrans" cxnId="{D1104EFA-F804-498C-83F7-C9447D96A577}">
      <dgm:prSet/>
      <dgm:spPr/>
      <dgm:t>
        <a:bodyPr/>
        <a:lstStyle/>
        <a:p>
          <a:endParaRPr lang="zh-TW" altLang="en-US" b="1"/>
        </a:p>
      </dgm:t>
    </dgm:pt>
    <dgm:pt modelId="{0E6AE35C-DA36-4505-92A6-219707F6A3F5}" type="sibTrans" cxnId="{D1104EFA-F804-498C-83F7-C9447D96A577}">
      <dgm:prSet/>
      <dgm:spPr/>
      <dgm:t>
        <a:bodyPr/>
        <a:lstStyle/>
        <a:p>
          <a:endParaRPr lang="zh-TW" altLang="en-US" b="1"/>
        </a:p>
      </dgm:t>
    </dgm:pt>
    <dgm:pt modelId="{067CD091-4490-497D-8B50-878DEFCCA234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審核機制</a:t>
          </a:r>
        </a:p>
      </dgm:t>
    </dgm:pt>
    <dgm:pt modelId="{155683A1-22FC-470B-AAD1-313108A5C8E9}" type="parTrans" cxnId="{E0B85B6F-26D0-4CFE-8CD2-5141417A7EE4}">
      <dgm:prSet/>
      <dgm:spPr/>
      <dgm:t>
        <a:bodyPr/>
        <a:lstStyle/>
        <a:p>
          <a:endParaRPr lang="zh-TW" altLang="en-US" b="1"/>
        </a:p>
      </dgm:t>
    </dgm:pt>
    <dgm:pt modelId="{FFF89FA3-2645-4306-B4EE-05F1EF453D9D}" type="sibTrans" cxnId="{E0B85B6F-26D0-4CFE-8CD2-5141417A7EE4}">
      <dgm:prSet/>
      <dgm:spPr/>
      <dgm:t>
        <a:bodyPr/>
        <a:lstStyle/>
        <a:p>
          <a:endParaRPr lang="zh-TW" altLang="en-US" b="1"/>
        </a:p>
      </dgm:t>
    </dgm:pt>
    <dgm:pt modelId="{9269C2C9-8AD4-4C8B-85DE-3D1EE522BBD1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追蹤系統</a:t>
          </a:r>
        </a:p>
      </dgm:t>
    </dgm:pt>
    <dgm:pt modelId="{CFD024A5-F298-42D8-86FD-4E4E1A0CCFC5}" type="parTrans" cxnId="{B765B063-9A39-42C6-8EDF-C2923B8E4699}">
      <dgm:prSet/>
      <dgm:spPr/>
      <dgm:t>
        <a:bodyPr/>
        <a:lstStyle/>
        <a:p>
          <a:endParaRPr lang="zh-TW" altLang="en-US" b="1"/>
        </a:p>
      </dgm:t>
    </dgm:pt>
    <dgm:pt modelId="{0EA29BAB-9A40-45B3-9B70-E77B5B2F93A6}" type="sibTrans" cxnId="{B765B063-9A39-42C6-8EDF-C2923B8E4699}">
      <dgm:prSet/>
      <dgm:spPr/>
      <dgm:t>
        <a:bodyPr/>
        <a:lstStyle/>
        <a:p>
          <a:endParaRPr lang="zh-TW" altLang="en-US" b="1"/>
        </a:p>
      </dgm:t>
    </dgm:pt>
    <dgm:pt modelId="{0E8554EF-1F2A-4861-AD2B-CAF61D443F5D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定位系統</a:t>
          </a:r>
        </a:p>
      </dgm:t>
    </dgm:pt>
    <dgm:pt modelId="{AFF1C64E-D59C-408E-B299-EB99F202FAFB}" type="parTrans" cxnId="{98712115-E2F9-47C3-AD82-495F92DA5D21}">
      <dgm:prSet/>
      <dgm:spPr/>
      <dgm:t>
        <a:bodyPr/>
        <a:lstStyle/>
        <a:p>
          <a:endParaRPr lang="zh-TW" altLang="en-US" b="1"/>
        </a:p>
      </dgm:t>
    </dgm:pt>
    <dgm:pt modelId="{CE539CD0-2997-4243-ADA0-B2D02709FEA4}" type="sibTrans" cxnId="{98712115-E2F9-47C3-AD82-495F92DA5D21}">
      <dgm:prSet/>
      <dgm:spPr/>
      <dgm:t>
        <a:bodyPr/>
        <a:lstStyle/>
        <a:p>
          <a:endParaRPr lang="zh-TW" altLang="en-US" b="1"/>
        </a:p>
      </dgm:t>
    </dgm:pt>
    <dgm:pt modelId="{33F42A24-BEE1-4541-B84F-4908F8A9090E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社團系統</a:t>
          </a:r>
        </a:p>
      </dgm:t>
    </dgm:pt>
    <dgm:pt modelId="{B67D4BE7-6214-48F5-AF3C-435B409A4F77}" type="parTrans" cxnId="{6D069EFE-C0D0-4396-8F26-E2541E84E326}">
      <dgm:prSet/>
      <dgm:spPr/>
      <dgm:t>
        <a:bodyPr/>
        <a:lstStyle/>
        <a:p>
          <a:endParaRPr lang="zh-TW" altLang="en-US" b="1"/>
        </a:p>
      </dgm:t>
    </dgm:pt>
    <dgm:pt modelId="{4B4B4302-B30D-4CF7-878E-7DED88A61425}" type="sibTrans" cxnId="{6D069EFE-C0D0-4396-8F26-E2541E84E326}">
      <dgm:prSet/>
      <dgm:spPr/>
      <dgm:t>
        <a:bodyPr/>
        <a:lstStyle/>
        <a:p>
          <a:endParaRPr lang="zh-TW" altLang="en-US" b="1"/>
        </a:p>
      </dgm:t>
    </dgm:pt>
    <dgm:pt modelId="{71C57CD9-30D8-4618-9B29-CA24314B7C75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創建社團</a:t>
          </a:r>
        </a:p>
      </dgm:t>
    </dgm:pt>
    <dgm:pt modelId="{478236EC-9063-4A6B-B4F2-3B2823842315}" type="parTrans" cxnId="{1ED95ECF-A3B7-4324-A0D7-FE604968A8E7}">
      <dgm:prSet/>
      <dgm:spPr/>
      <dgm:t>
        <a:bodyPr/>
        <a:lstStyle/>
        <a:p>
          <a:endParaRPr lang="zh-TW" altLang="en-US" b="1"/>
        </a:p>
      </dgm:t>
    </dgm:pt>
    <dgm:pt modelId="{2D41C9E5-DB3B-4E06-8179-B596D1362BAA}" type="sibTrans" cxnId="{1ED95ECF-A3B7-4324-A0D7-FE604968A8E7}">
      <dgm:prSet/>
      <dgm:spPr/>
      <dgm:t>
        <a:bodyPr/>
        <a:lstStyle/>
        <a:p>
          <a:endParaRPr lang="zh-TW" altLang="en-US" b="1"/>
        </a:p>
      </dgm:t>
    </dgm:pt>
    <dgm:pt modelId="{B791FC5C-FF22-4268-B329-CE2AF524C978}">
      <dgm:prSet custT="1"/>
      <dgm:spPr/>
      <dgm:t>
        <a:bodyPr/>
        <a:lstStyle/>
        <a:p>
          <a:r>
            <a:rPr lang="en-US" altLang="zh-TW" sz="1400" b="1" dirty="0">
              <a:latin typeface="微軟正黑體" pitchFamily="34" charset="-120"/>
              <a:ea typeface="微軟正黑體" pitchFamily="34" charset="-120"/>
            </a:rPr>
            <a:t>Email</a:t>
          </a:r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通知</a:t>
          </a:r>
        </a:p>
      </dgm:t>
    </dgm:pt>
    <dgm:pt modelId="{D9388223-ECF1-4C63-B4AB-A07059FE8B7A}" type="parTrans" cxnId="{E132EE4A-B1F5-4D1C-879D-C656901BE067}">
      <dgm:prSet/>
      <dgm:spPr/>
      <dgm:t>
        <a:bodyPr/>
        <a:lstStyle/>
        <a:p>
          <a:endParaRPr lang="zh-TW" altLang="en-US" b="1"/>
        </a:p>
      </dgm:t>
    </dgm:pt>
    <dgm:pt modelId="{10B78F32-8874-486B-8253-90F885B36F0E}" type="sibTrans" cxnId="{E132EE4A-B1F5-4D1C-879D-C656901BE067}">
      <dgm:prSet/>
      <dgm:spPr/>
      <dgm:t>
        <a:bodyPr/>
        <a:lstStyle/>
        <a:p>
          <a:endParaRPr lang="zh-TW" altLang="en-US" b="1"/>
        </a:p>
      </dgm:t>
    </dgm:pt>
    <dgm:pt modelId="{BAD6EBD8-A41A-4A3B-8122-DE86DADC60C5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參加活動</a:t>
          </a:r>
        </a:p>
      </dgm:t>
    </dgm:pt>
    <dgm:pt modelId="{B72248EB-F320-48E9-A2FF-7D8EFF69D1FC}" type="sibTrans" cxnId="{0215F851-7B69-44BC-B239-7781D86E2912}">
      <dgm:prSet/>
      <dgm:spPr/>
      <dgm:t>
        <a:bodyPr/>
        <a:lstStyle/>
        <a:p>
          <a:endParaRPr lang="zh-TW" altLang="en-US" b="1"/>
        </a:p>
      </dgm:t>
    </dgm:pt>
    <dgm:pt modelId="{9186847F-7F31-4595-9105-C32125FA493C}" type="parTrans" cxnId="{0215F851-7B69-44BC-B239-7781D86E2912}">
      <dgm:prSet/>
      <dgm:spPr/>
      <dgm:t>
        <a:bodyPr/>
        <a:lstStyle/>
        <a:p>
          <a:endParaRPr lang="zh-TW" altLang="en-US" b="1"/>
        </a:p>
      </dgm:t>
    </dgm:pt>
    <dgm:pt modelId="{849A7F72-66DD-401C-9AEA-59322BC6BAE4}">
      <dgm:prSet custT="1"/>
      <dgm:spPr>
        <a:ln>
          <a:solidFill>
            <a:srgbClr val="8FC1E3"/>
          </a:solidFill>
        </a:ln>
      </dgm:spPr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發起活動</a:t>
          </a:r>
        </a:p>
      </dgm:t>
    </dgm:pt>
    <dgm:pt modelId="{BD1121C9-EADF-460D-B69F-B3E5EF7C8617}" type="sibTrans" cxnId="{44AD40A9-CB6B-438F-9F34-50B3C975A7B6}">
      <dgm:prSet/>
      <dgm:spPr/>
      <dgm:t>
        <a:bodyPr/>
        <a:lstStyle/>
        <a:p>
          <a:endParaRPr lang="zh-TW" altLang="en-US" b="1"/>
        </a:p>
      </dgm:t>
    </dgm:pt>
    <dgm:pt modelId="{BE949956-4270-4518-BFB1-CF8A4122272E}" type="parTrans" cxnId="{44AD40A9-CB6B-438F-9F34-50B3C975A7B6}">
      <dgm:prSet/>
      <dgm:spPr/>
      <dgm:t>
        <a:bodyPr/>
        <a:lstStyle/>
        <a:p>
          <a:endParaRPr lang="zh-TW" altLang="en-US" b="1"/>
        </a:p>
      </dgm:t>
    </dgm:pt>
    <dgm:pt modelId="{0255ED0B-1DFF-4BC6-A342-BCF51FE883CB}">
      <dgm:prSet phldrT="[文字]"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活動系統</a:t>
          </a:r>
          <a:endParaRPr lang="en-US" altLang="zh-TW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DCF981B6-C07B-45C4-97C6-88AFAFD68F23}" type="sibTrans" cxnId="{369B8AE0-0003-46DD-931D-D61FC5C0B686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55BAAC4F-761C-41EA-9449-461B1A366628}" type="parTrans" cxnId="{369B8AE0-0003-46DD-931D-D61FC5C0B686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6CACF856-A070-444F-A680-F567978EE87C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發表文章</a:t>
          </a:r>
        </a:p>
      </dgm:t>
    </dgm:pt>
    <dgm:pt modelId="{9F3EE5ED-DF8E-47E3-AEA2-ABBC0CD0B836}" type="parTrans" cxnId="{D2C02564-7BC8-411E-8BF8-598F815C6A9A}">
      <dgm:prSet/>
      <dgm:spPr/>
      <dgm:t>
        <a:bodyPr/>
        <a:lstStyle/>
        <a:p>
          <a:endParaRPr lang="zh-TW" altLang="en-US" b="1"/>
        </a:p>
      </dgm:t>
    </dgm:pt>
    <dgm:pt modelId="{47ACCE9F-AB4B-4D15-93FE-8E8A92222701}" type="sibTrans" cxnId="{D2C02564-7BC8-411E-8BF8-598F815C6A9A}">
      <dgm:prSet/>
      <dgm:spPr/>
      <dgm:t>
        <a:bodyPr/>
        <a:lstStyle/>
        <a:p>
          <a:endParaRPr lang="zh-TW" altLang="en-US" b="1"/>
        </a:p>
      </dgm:t>
    </dgm:pt>
    <dgm:pt modelId="{9E261876-7453-465B-9A1F-71A0C4B3FF75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天氣系統</a:t>
          </a:r>
        </a:p>
      </dgm:t>
    </dgm:pt>
    <dgm:pt modelId="{BB7023E9-B43A-4A25-B05A-F6BBC5017AB1}" type="parTrans" cxnId="{431E77F5-6F23-48C5-AB72-9FA46CFA787A}">
      <dgm:prSet/>
      <dgm:spPr/>
      <dgm:t>
        <a:bodyPr/>
        <a:lstStyle/>
        <a:p>
          <a:endParaRPr lang="zh-TW" altLang="en-US" b="1"/>
        </a:p>
      </dgm:t>
    </dgm:pt>
    <dgm:pt modelId="{358E4E0E-AAFC-4F5E-AAE3-8A2D2DD099EA}" type="sibTrans" cxnId="{431E77F5-6F23-48C5-AB72-9FA46CFA787A}">
      <dgm:prSet/>
      <dgm:spPr/>
      <dgm:t>
        <a:bodyPr/>
        <a:lstStyle/>
        <a:p>
          <a:endParaRPr lang="zh-TW" altLang="en-US" b="1"/>
        </a:p>
      </dgm:t>
    </dgm:pt>
    <dgm:pt modelId="{6E59403E-7BB6-4631-94BB-2356C8556EAE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相簿系統</a:t>
          </a:r>
        </a:p>
      </dgm:t>
    </dgm:pt>
    <dgm:pt modelId="{62DF8C82-E827-4DC6-8275-6A4639B437D2}" type="parTrans" cxnId="{AF5167C3-23F2-4C70-9206-A81E19553B19}">
      <dgm:prSet/>
      <dgm:spPr/>
      <dgm:t>
        <a:bodyPr/>
        <a:lstStyle/>
        <a:p>
          <a:endParaRPr lang="zh-TW" altLang="en-US" b="1"/>
        </a:p>
      </dgm:t>
    </dgm:pt>
    <dgm:pt modelId="{2CD6875D-42E8-430D-AABB-7C9F6670956E}" type="sibTrans" cxnId="{AF5167C3-23F2-4C70-9206-A81E19553B19}">
      <dgm:prSet/>
      <dgm:spPr/>
      <dgm:t>
        <a:bodyPr/>
        <a:lstStyle/>
        <a:p>
          <a:endParaRPr lang="zh-TW" altLang="en-US" b="1"/>
        </a:p>
      </dgm:t>
    </dgm:pt>
    <dgm:pt modelId="{841B4158-5BB6-4462-9D7E-59AF7A455536}">
      <dgm:prSet custT="1"/>
      <dgm:spPr/>
      <dgm:t>
        <a:bodyPr/>
        <a:lstStyle/>
        <a:p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數據報表</a:t>
          </a:r>
        </a:p>
      </dgm:t>
    </dgm:pt>
    <dgm:pt modelId="{6456ACF3-8B64-431A-806F-4F44B52CA4F6}" type="parTrans" cxnId="{E590765C-FFEF-43FC-8727-0F10DDAA9E0F}">
      <dgm:prSet/>
      <dgm:spPr/>
      <dgm:t>
        <a:bodyPr/>
        <a:lstStyle/>
        <a:p>
          <a:endParaRPr lang="zh-TW" altLang="en-US" b="1"/>
        </a:p>
      </dgm:t>
    </dgm:pt>
    <dgm:pt modelId="{63B02097-0651-4D56-ABA5-327BF89262A6}" type="sibTrans" cxnId="{E590765C-FFEF-43FC-8727-0F10DDAA9E0F}">
      <dgm:prSet/>
      <dgm:spPr/>
      <dgm:t>
        <a:bodyPr/>
        <a:lstStyle/>
        <a:p>
          <a:endParaRPr lang="zh-TW" altLang="en-US" b="1"/>
        </a:p>
      </dgm:t>
    </dgm:pt>
    <dgm:pt modelId="{77090F7F-A5BA-4521-8D54-3F7853AE8EAB}">
      <dgm:prSet phldrT="[文字]" custT="1"/>
      <dgm:spPr/>
      <dgm:t>
        <a:bodyPr/>
        <a:lstStyle/>
        <a:p>
          <a:r>
            <a:rPr lang="en-US" altLang="zh-TW" sz="1400" b="1" dirty="0">
              <a:latin typeface="微軟正黑體" pitchFamily="34" charset="-120"/>
              <a:ea typeface="微軟正黑體" pitchFamily="34" charset="-120"/>
            </a:rPr>
            <a:t>Cycle-Link</a:t>
          </a:r>
          <a:r>
            <a:rPr lang="zh-TW" altLang="en-US" sz="1400" b="1" dirty="0">
              <a:latin typeface="微軟正黑體" pitchFamily="34" charset="-120"/>
              <a:ea typeface="微軟正黑體" pitchFamily="34" charset="-120"/>
            </a:rPr>
            <a:t>主要功能</a:t>
          </a:r>
        </a:p>
      </dgm:t>
    </dgm:pt>
    <dgm:pt modelId="{A251C93F-960E-411B-A3DE-CCF3A74B302A}" type="sibTrans" cxnId="{791D783B-1EF2-407A-AA00-FBC047F69C22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AB324D95-18AD-413B-A6EA-AF5A03DDB7C0}" type="parTrans" cxnId="{791D783B-1EF2-407A-AA00-FBC047F69C22}">
      <dgm:prSet/>
      <dgm:spPr/>
      <dgm:t>
        <a:bodyPr/>
        <a:lstStyle/>
        <a:p>
          <a:endParaRPr lang="zh-TW" altLang="en-US" sz="1400" b="1">
            <a:latin typeface="微軟正黑體" pitchFamily="34" charset="-120"/>
            <a:ea typeface="微軟正黑體" pitchFamily="34" charset="-120"/>
          </a:endParaRPr>
        </a:p>
      </dgm:t>
    </dgm:pt>
    <dgm:pt modelId="{1D0E0236-245D-4FC2-BA2F-33BF447226B9}" type="pres">
      <dgm:prSet presAssocID="{AE97C988-10AD-4E63-87BF-3B6C3883F96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2C6139D1-0EEF-4FF5-8763-62AD519309D3}" type="pres">
      <dgm:prSet presAssocID="{77090F7F-A5BA-4521-8D54-3F7853AE8EAB}" presName="hierRoot1" presStyleCnt="0">
        <dgm:presLayoutVars>
          <dgm:hierBranch val="init"/>
        </dgm:presLayoutVars>
      </dgm:prSet>
      <dgm:spPr/>
    </dgm:pt>
    <dgm:pt modelId="{5300F2BF-60C2-4D3D-B30B-6F1630553CCD}" type="pres">
      <dgm:prSet presAssocID="{77090F7F-A5BA-4521-8D54-3F7853AE8EAB}" presName="rootComposite1" presStyleCnt="0"/>
      <dgm:spPr/>
    </dgm:pt>
    <dgm:pt modelId="{65752618-6CC2-48F3-B336-8BF11C328B1C}" type="pres">
      <dgm:prSet presAssocID="{77090F7F-A5BA-4521-8D54-3F7853AE8EAB}" presName="rootText1" presStyleLbl="node0" presStyleIdx="0" presStyleCnt="1" custScaleX="60836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F9301C6-7CC8-402E-9D14-72B9A0C6DB7B}" type="pres">
      <dgm:prSet presAssocID="{77090F7F-A5BA-4521-8D54-3F7853AE8EAB}" presName="rootConnector1" presStyleLbl="node1" presStyleIdx="0" presStyleCnt="0"/>
      <dgm:spPr/>
      <dgm:t>
        <a:bodyPr/>
        <a:lstStyle/>
        <a:p>
          <a:endParaRPr lang="zh-TW" altLang="en-US"/>
        </a:p>
      </dgm:t>
    </dgm:pt>
    <dgm:pt modelId="{E68C8ECC-30BE-4015-A4D1-10E044FD7571}" type="pres">
      <dgm:prSet presAssocID="{77090F7F-A5BA-4521-8D54-3F7853AE8EAB}" presName="hierChild2" presStyleCnt="0"/>
      <dgm:spPr/>
    </dgm:pt>
    <dgm:pt modelId="{814F6618-0A9C-4E12-9672-4E0FE07D79CA}" type="pres">
      <dgm:prSet presAssocID="{2C28FD0F-8778-4883-9820-2A58D266759B}" presName="Name37" presStyleLbl="parChTrans1D2" presStyleIdx="0" presStyleCnt="6"/>
      <dgm:spPr/>
      <dgm:t>
        <a:bodyPr/>
        <a:lstStyle/>
        <a:p>
          <a:endParaRPr lang="zh-TW" altLang="en-US"/>
        </a:p>
      </dgm:t>
    </dgm:pt>
    <dgm:pt modelId="{C9469AFA-AFAB-4D27-8D4C-29E3BAE4DF84}" type="pres">
      <dgm:prSet presAssocID="{CF9A83D6-209A-4544-88C4-8BDD8569DCB3}" presName="hierRoot2" presStyleCnt="0">
        <dgm:presLayoutVars>
          <dgm:hierBranch val="init"/>
        </dgm:presLayoutVars>
      </dgm:prSet>
      <dgm:spPr/>
    </dgm:pt>
    <dgm:pt modelId="{C305AE5C-5E85-4AD8-9331-9A7089964D57}" type="pres">
      <dgm:prSet presAssocID="{CF9A83D6-209A-4544-88C4-8BDD8569DCB3}" presName="rootComposite" presStyleCnt="0"/>
      <dgm:spPr/>
    </dgm:pt>
    <dgm:pt modelId="{8DBAB58B-8157-4757-A09D-A892C252913C}" type="pres">
      <dgm:prSet presAssocID="{CF9A83D6-209A-4544-88C4-8BDD8569DCB3}" presName="rootText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8ED5622-18DD-492C-A3BE-E9B39DEC05B5}" type="pres">
      <dgm:prSet presAssocID="{CF9A83D6-209A-4544-88C4-8BDD8569DCB3}" presName="rootConnector" presStyleLbl="node2" presStyleIdx="0" presStyleCnt="6"/>
      <dgm:spPr/>
      <dgm:t>
        <a:bodyPr/>
        <a:lstStyle/>
        <a:p>
          <a:endParaRPr lang="zh-TW" altLang="en-US"/>
        </a:p>
      </dgm:t>
    </dgm:pt>
    <dgm:pt modelId="{15675E41-985C-41E5-893D-436682F51D95}" type="pres">
      <dgm:prSet presAssocID="{CF9A83D6-209A-4544-88C4-8BDD8569DCB3}" presName="hierChild4" presStyleCnt="0"/>
      <dgm:spPr/>
    </dgm:pt>
    <dgm:pt modelId="{CA0BA75D-1327-4A75-9CD9-52063F838FC7}" type="pres">
      <dgm:prSet presAssocID="{BC633EAE-AAAB-474A-A073-10D0B025064C}" presName="Name37" presStyleLbl="parChTrans1D3" presStyleIdx="0" presStyleCnt="20"/>
      <dgm:spPr/>
      <dgm:t>
        <a:bodyPr/>
        <a:lstStyle/>
        <a:p>
          <a:endParaRPr lang="zh-TW" altLang="en-US"/>
        </a:p>
      </dgm:t>
    </dgm:pt>
    <dgm:pt modelId="{E460209E-83D6-403A-9B1A-0F55C00449D7}" type="pres">
      <dgm:prSet presAssocID="{C61A40DE-C4C0-47F2-BC6A-B3FF9782E540}" presName="hierRoot2" presStyleCnt="0">
        <dgm:presLayoutVars>
          <dgm:hierBranch val="init"/>
        </dgm:presLayoutVars>
      </dgm:prSet>
      <dgm:spPr/>
    </dgm:pt>
    <dgm:pt modelId="{60D48BBA-E68F-4414-B328-E8DD703BBC12}" type="pres">
      <dgm:prSet presAssocID="{C61A40DE-C4C0-47F2-BC6A-B3FF9782E540}" presName="rootComposite" presStyleCnt="0"/>
      <dgm:spPr/>
    </dgm:pt>
    <dgm:pt modelId="{1275DA1A-E15E-41B7-AC19-76D1B54C481D}" type="pres">
      <dgm:prSet presAssocID="{C61A40DE-C4C0-47F2-BC6A-B3FF9782E540}" presName="rootText" presStyleLbl="node3" presStyleIdx="0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554E3DE-7193-4006-8892-A364BAB8B4A5}" type="pres">
      <dgm:prSet presAssocID="{C61A40DE-C4C0-47F2-BC6A-B3FF9782E540}" presName="rootConnector" presStyleLbl="node3" presStyleIdx="0" presStyleCnt="20"/>
      <dgm:spPr/>
      <dgm:t>
        <a:bodyPr/>
        <a:lstStyle/>
        <a:p>
          <a:endParaRPr lang="zh-TW" altLang="en-US"/>
        </a:p>
      </dgm:t>
    </dgm:pt>
    <dgm:pt modelId="{F83D5FFB-7CCD-46FD-8138-69A99DFD06A0}" type="pres">
      <dgm:prSet presAssocID="{C61A40DE-C4C0-47F2-BC6A-B3FF9782E540}" presName="hierChild4" presStyleCnt="0"/>
      <dgm:spPr/>
    </dgm:pt>
    <dgm:pt modelId="{439D7EDC-2636-4931-BD19-09761EF7D4E3}" type="pres">
      <dgm:prSet presAssocID="{C61A40DE-C4C0-47F2-BC6A-B3FF9782E540}" presName="hierChild5" presStyleCnt="0"/>
      <dgm:spPr/>
    </dgm:pt>
    <dgm:pt modelId="{89DC675A-05B3-4C1B-972F-BF8817DC8A9F}" type="pres">
      <dgm:prSet presAssocID="{DFC97B9A-401E-4572-969A-1626CD6B5C86}" presName="Name37" presStyleLbl="parChTrans1D3" presStyleIdx="1" presStyleCnt="20"/>
      <dgm:spPr/>
      <dgm:t>
        <a:bodyPr/>
        <a:lstStyle/>
        <a:p>
          <a:endParaRPr lang="zh-TW" altLang="en-US"/>
        </a:p>
      </dgm:t>
    </dgm:pt>
    <dgm:pt modelId="{687AF10F-A3F5-4479-A332-283C77BECD43}" type="pres">
      <dgm:prSet presAssocID="{0E366E4C-BCCA-43ED-B220-0416ABAA32DD}" presName="hierRoot2" presStyleCnt="0">
        <dgm:presLayoutVars>
          <dgm:hierBranch val="init"/>
        </dgm:presLayoutVars>
      </dgm:prSet>
      <dgm:spPr/>
    </dgm:pt>
    <dgm:pt modelId="{2742E00B-9922-427E-84DC-0D71E7C0361D}" type="pres">
      <dgm:prSet presAssocID="{0E366E4C-BCCA-43ED-B220-0416ABAA32DD}" presName="rootComposite" presStyleCnt="0"/>
      <dgm:spPr/>
    </dgm:pt>
    <dgm:pt modelId="{23ADCDD5-ABDC-45AC-A53B-8C4F5E6804EE}" type="pres">
      <dgm:prSet presAssocID="{0E366E4C-BCCA-43ED-B220-0416ABAA32DD}" presName="rootText" presStyleLbl="node3" presStyleIdx="1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2F4CA68-8385-48D4-B8D6-B837F837743C}" type="pres">
      <dgm:prSet presAssocID="{0E366E4C-BCCA-43ED-B220-0416ABAA32DD}" presName="rootConnector" presStyleLbl="node3" presStyleIdx="1" presStyleCnt="20"/>
      <dgm:spPr/>
      <dgm:t>
        <a:bodyPr/>
        <a:lstStyle/>
        <a:p>
          <a:endParaRPr lang="zh-TW" altLang="en-US"/>
        </a:p>
      </dgm:t>
    </dgm:pt>
    <dgm:pt modelId="{AA2657BC-D86E-44C0-8909-2A106FDF967A}" type="pres">
      <dgm:prSet presAssocID="{0E366E4C-BCCA-43ED-B220-0416ABAA32DD}" presName="hierChild4" presStyleCnt="0"/>
      <dgm:spPr/>
    </dgm:pt>
    <dgm:pt modelId="{6FF1423E-83E1-4891-B640-0F8C0945ED04}" type="pres">
      <dgm:prSet presAssocID="{0E366E4C-BCCA-43ED-B220-0416ABAA32DD}" presName="hierChild5" presStyleCnt="0"/>
      <dgm:spPr/>
    </dgm:pt>
    <dgm:pt modelId="{C6A2BB96-C87E-4641-82B2-5D39E55F08A7}" type="pres">
      <dgm:prSet presAssocID="{D9388223-ECF1-4C63-B4AB-A07059FE8B7A}" presName="Name37" presStyleLbl="parChTrans1D3" presStyleIdx="2" presStyleCnt="20"/>
      <dgm:spPr/>
      <dgm:t>
        <a:bodyPr/>
        <a:lstStyle/>
        <a:p>
          <a:endParaRPr lang="zh-TW" altLang="en-US"/>
        </a:p>
      </dgm:t>
    </dgm:pt>
    <dgm:pt modelId="{C86EF586-86AF-42F3-BC00-C7F5CE12F863}" type="pres">
      <dgm:prSet presAssocID="{B791FC5C-FF22-4268-B329-CE2AF524C978}" presName="hierRoot2" presStyleCnt="0">
        <dgm:presLayoutVars>
          <dgm:hierBranch val="init"/>
        </dgm:presLayoutVars>
      </dgm:prSet>
      <dgm:spPr/>
    </dgm:pt>
    <dgm:pt modelId="{9CFB9DA0-B52E-4CED-A14D-0460674A380B}" type="pres">
      <dgm:prSet presAssocID="{B791FC5C-FF22-4268-B329-CE2AF524C978}" presName="rootComposite" presStyleCnt="0"/>
      <dgm:spPr/>
    </dgm:pt>
    <dgm:pt modelId="{03F143FE-65BB-474E-A1B4-898CA714B1D2}" type="pres">
      <dgm:prSet presAssocID="{B791FC5C-FF22-4268-B329-CE2AF524C978}" presName="rootText" presStyleLbl="node3" presStyleIdx="2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CCC7396-D2BA-43ED-BF5C-9B5DB19E0C34}" type="pres">
      <dgm:prSet presAssocID="{B791FC5C-FF22-4268-B329-CE2AF524C978}" presName="rootConnector" presStyleLbl="node3" presStyleIdx="2" presStyleCnt="20"/>
      <dgm:spPr/>
      <dgm:t>
        <a:bodyPr/>
        <a:lstStyle/>
        <a:p>
          <a:endParaRPr lang="zh-TW" altLang="en-US"/>
        </a:p>
      </dgm:t>
    </dgm:pt>
    <dgm:pt modelId="{51033D10-5B5B-4883-80FF-1AF5EBAA5F55}" type="pres">
      <dgm:prSet presAssocID="{B791FC5C-FF22-4268-B329-CE2AF524C978}" presName="hierChild4" presStyleCnt="0"/>
      <dgm:spPr/>
    </dgm:pt>
    <dgm:pt modelId="{BFD08411-92F1-4A3A-B816-FFB5618C7F72}" type="pres">
      <dgm:prSet presAssocID="{B791FC5C-FF22-4268-B329-CE2AF524C978}" presName="hierChild5" presStyleCnt="0"/>
      <dgm:spPr/>
    </dgm:pt>
    <dgm:pt modelId="{315C662E-4C3F-479A-A889-7A67459E7190}" type="pres">
      <dgm:prSet presAssocID="{CF9A83D6-209A-4544-88C4-8BDD8569DCB3}" presName="hierChild5" presStyleCnt="0"/>
      <dgm:spPr/>
    </dgm:pt>
    <dgm:pt modelId="{C1063431-F330-45CD-A2C5-FD59A98931D6}" type="pres">
      <dgm:prSet presAssocID="{33E28E23-D883-4184-A97E-9F85D7AF6C3E}" presName="Name37" presStyleLbl="parChTrans1D2" presStyleIdx="1" presStyleCnt="6"/>
      <dgm:spPr/>
      <dgm:t>
        <a:bodyPr/>
        <a:lstStyle/>
        <a:p>
          <a:endParaRPr lang="zh-TW" altLang="en-US"/>
        </a:p>
      </dgm:t>
    </dgm:pt>
    <dgm:pt modelId="{8431C5B5-3316-4049-9E97-0C861F5EF787}" type="pres">
      <dgm:prSet presAssocID="{A4AEEEAE-C40E-451F-A8CF-2BE7968D4703}" presName="hierRoot2" presStyleCnt="0">
        <dgm:presLayoutVars>
          <dgm:hierBranch val="init"/>
        </dgm:presLayoutVars>
      </dgm:prSet>
      <dgm:spPr/>
    </dgm:pt>
    <dgm:pt modelId="{975069A7-D2BE-430F-9A04-0AF853CCEBE8}" type="pres">
      <dgm:prSet presAssocID="{A4AEEEAE-C40E-451F-A8CF-2BE7968D4703}" presName="rootComposite" presStyleCnt="0"/>
      <dgm:spPr/>
    </dgm:pt>
    <dgm:pt modelId="{40E59D8E-3E1B-4F53-8703-485EF7442191}" type="pres">
      <dgm:prSet presAssocID="{A4AEEEAE-C40E-451F-A8CF-2BE7968D4703}" presName="rootText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020D381-7064-452C-9054-276DB9C5532C}" type="pres">
      <dgm:prSet presAssocID="{A4AEEEAE-C40E-451F-A8CF-2BE7968D4703}" presName="rootConnector" presStyleLbl="node2" presStyleIdx="1" presStyleCnt="6"/>
      <dgm:spPr/>
      <dgm:t>
        <a:bodyPr/>
        <a:lstStyle/>
        <a:p>
          <a:endParaRPr lang="zh-TW" altLang="en-US"/>
        </a:p>
      </dgm:t>
    </dgm:pt>
    <dgm:pt modelId="{111F5329-CA89-4B84-914B-3DED4BBD6F15}" type="pres">
      <dgm:prSet presAssocID="{A4AEEEAE-C40E-451F-A8CF-2BE7968D4703}" presName="hierChild4" presStyleCnt="0"/>
      <dgm:spPr/>
    </dgm:pt>
    <dgm:pt modelId="{95E26C0A-1091-4D31-8076-A0E77A9735E9}" type="pres">
      <dgm:prSet presAssocID="{AC639801-1882-459C-8CE1-61049535C04B}" presName="Name37" presStyleLbl="parChTrans1D3" presStyleIdx="3" presStyleCnt="20"/>
      <dgm:spPr/>
      <dgm:t>
        <a:bodyPr/>
        <a:lstStyle/>
        <a:p>
          <a:endParaRPr lang="zh-TW" altLang="en-US"/>
        </a:p>
      </dgm:t>
    </dgm:pt>
    <dgm:pt modelId="{46F80413-1F5B-4242-8B1A-EE9224B293EC}" type="pres">
      <dgm:prSet presAssocID="{BE215F83-169C-4262-8D28-F79AEE2A44A9}" presName="hierRoot2" presStyleCnt="0">
        <dgm:presLayoutVars>
          <dgm:hierBranch val="init"/>
        </dgm:presLayoutVars>
      </dgm:prSet>
      <dgm:spPr/>
    </dgm:pt>
    <dgm:pt modelId="{70C2AC08-581C-4C1B-8EC7-AA123C6869F6}" type="pres">
      <dgm:prSet presAssocID="{BE215F83-169C-4262-8D28-F79AEE2A44A9}" presName="rootComposite" presStyleCnt="0"/>
      <dgm:spPr/>
    </dgm:pt>
    <dgm:pt modelId="{14F3D373-D5BE-4034-89F4-279400104F2F}" type="pres">
      <dgm:prSet presAssocID="{BE215F83-169C-4262-8D28-F79AEE2A44A9}" presName="rootText" presStyleLbl="node3" presStyleIdx="3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26CF97B-00C3-46A3-AC8E-D7FBE2B7797D}" type="pres">
      <dgm:prSet presAssocID="{BE215F83-169C-4262-8D28-F79AEE2A44A9}" presName="rootConnector" presStyleLbl="node3" presStyleIdx="3" presStyleCnt="20"/>
      <dgm:spPr/>
      <dgm:t>
        <a:bodyPr/>
        <a:lstStyle/>
        <a:p>
          <a:endParaRPr lang="zh-TW" altLang="en-US"/>
        </a:p>
      </dgm:t>
    </dgm:pt>
    <dgm:pt modelId="{222FA235-0028-445E-8005-ECAEFB5E9D1C}" type="pres">
      <dgm:prSet presAssocID="{BE215F83-169C-4262-8D28-F79AEE2A44A9}" presName="hierChild4" presStyleCnt="0"/>
      <dgm:spPr/>
    </dgm:pt>
    <dgm:pt modelId="{B1D68264-3180-424C-BC97-DC3CC7E3A0A9}" type="pres">
      <dgm:prSet presAssocID="{BE215F83-169C-4262-8D28-F79AEE2A44A9}" presName="hierChild5" presStyleCnt="0"/>
      <dgm:spPr/>
    </dgm:pt>
    <dgm:pt modelId="{5C93700B-18C5-4C5B-8BED-B5016C70D693}" type="pres">
      <dgm:prSet presAssocID="{7EF20994-6CDB-4CF7-A420-28293A93B818}" presName="Name37" presStyleLbl="parChTrans1D3" presStyleIdx="4" presStyleCnt="20"/>
      <dgm:spPr/>
      <dgm:t>
        <a:bodyPr/>
        <a:lstStyle/>
        <a:p>
          <a:endParaRPr lang="zh-TW" altLang="en-US"/>
        </a:p>
      </dgm:t>
    </dgm:pt>
    <dgm:pt modelId="{F70F1588-2A0C-4AFA-A8FD-69BDCC5C21E4}" type="pres">
      <dgm:prSet presAssocID="{F8924C00-DEC1-4C2F-87CA-56CB89DCA75F}" presName="hierRoot2" presStyleCnt="0">
        <dgm:presLayoutVars>
          <dgm:hierBranch val="init"/>
        </dgm:presLayoutVars>
      </dgm:prSet>
      <dgm:spPr/>
    </dgm:pt>
    <dgm:pt modelId="{CDF50C68-63E4-4551-B946-C414A77D0297}" type="pres">
      <dgm:prSet presAssocID="{F8924C00-DEC1-4C2F-87CA-56CB89DCA75F}" presName="rootComposite" presStyleCnt="0"/>
      <dgm:spPr/>
    </dgm:pt>
    <dgm:pt modelId="{1F9B0CD6-C7C2-4873-BB05-59A73717F584}" type="pres">
      <dgm:prSet presAssocID="{F8924C00-DEC1-4C2F-87CA-56CB89DCA75F}" presName="rootText" presStyleLbl="node3" presStyleIdx="4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AD3882C-1B77-4799-9EE5-7B7F3AB9CBFD}" type="pres">
      <dgm:prSet presAssocID="{F8924C00-DEC1-4C2F-87CA-56CB89DCA75F}" presName="rootConnector" presStyleLbl="node3" presStyleIdx="4" presStyleCnt="20"/>
      <dgm:spPr/>
      <dgm:t>
        <a:bodyPr/>
        <a:lstStyle/>
        <a:p>
          <a:endParaRPr lang="zh-TW" altLang="en-US"/>
        </a:p>
      </dgm:t>
    </dgm:pt>
    <dgm:pt modelId="{D2998C1D-8A18-4011-A767-C2B1096D4DAB}" type="pres">
      <dgm:prSet presAssocID="{F8924C00-DEC1-4C2F-87CA-56CB89DCA75F}" presName="hierChild4" presStyleCnt="0"/>
      <dgm:spPr/>
    </dgm:pt>
    <dgm:pt modelId="{532EDE74-6A96-4598-B844-2161500205CC}" type="pres">
      <dgm:prSet presAssocID="{F8924C00-DEC1-4C2F-87CA-56CB89DCA75F}" presName="hierChild5" presStyleCnt="0"/>
      <dgm:spPr/>
    </dgm:pt>
    <dgm:pt modelId="{00C31B3E-AD8C-484D-B567-DA1199DB3EBC}" type="pres">
      <dgm:prSet presAssocID="{AFF1C64E-D59C-408E-B299-EB99F202FAFB}" presName="Name37" presStyleLbl="parChTrans1D3" presStyleIdx="5" presStyleCnt="20"/>
      <dgm:spPr/>
      <dgm:t>
        <a:bodyPr/>
        <a:lstStyle/>
        <a:p>
          <a:endParaRPr lang="zh-TW" altLang="en-US"/>
        </a:p>
      </dgm:t>
    </dgm:pt>
    <dgm:pt modelId="{F25720A0-628C-4C02-9D12-609D1E5AFE5D}" type="pres">
      <dgm:prSet presAssocID="{0E8554EF-1F2A-4861-AD2B-CAF61D443F5D}" presName="hierRoot2" presStyleCnt="0">
        <dgm:presLayoutVars>
          <dgm:hierBranch val="init"/>
        </dgm:presLayoutVars>
      </dgm:prSet>
      <dgm:spPr/>
    </dgm:pt>
    <dgm:pt modelId="{D22F0E57-2E13-47B9-81CA-89772E33E4F9}" type="pres">
      <dgm:prSet presAssocID="{0E8554EF-1F2A-4861-AD2B-CAF61D443F5D}" presName="rootComposite" presStyleCnt="0"/>
      <dgm:spPr/>
    </dgm:pt>
    <dgm:pt modelId="{57E00536-E67E-41AE-9CCF-54680FCB3E88}" type="pres">
      <dgm:prSet presAssocID="{0E8554EF-1F2A-4861-AD2B-CAF61D443F5D}" presName="rootText" presStyleLbl="node3" presStyleIdx="5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81BAE91-35DC-4EEF-AF13-291A36297DB8}" type="pres">
      <dgm:prSet presAssocID="{0E8554EF-1F2A-4861-AD2B-CAF61D443F5D}" presName="rootConnector" presStyleLbl="node3" presStyleIdx="5" presStyleCnt="20"/>
      <dgm:spPr/>
      <dgm:t>
        <a:bodyPr/>
        <a:lstStyle/>
        <a:p>
          <a:endParaRPr lang="zh-TW" altLang="en-US"/>
        </a:p>
      </dgm:t>
    </dgm:pt>
    <dgm:pt modelId="{9EB69C30-F27C-40C6-A925-E39D6F8DF40F}" type="pres">
      <dgm:prSet presAssocID="{0E8554EF-1F2A-4861-AD2B-CAF61D443F5D}" presName="hierChild4" presStyleCnt="0"/>
      <dgm:spPr/>
    </dgm:pt>
    <dgm:pt modelId="{65AB48E2-234C-4D0B-B08D-8F74C4FB9591}" type="pres">
      <dgm:prSet presAssocID="{0E8554EF-1F2A-4861-AD2B-CAF61D443F5D}" presName="hierChild5" presStyleCnt="0"/>
      <dgm:spPr/>
    </dgm:pt>
    <dgm:pt modelId="{A134A16B-623E-4354-A1C9-13365E816673}" type="pres">
      <dgm:prSet presAssocID="{495518CD-C296-4DA8-AB1A-7CFD2F39CBC8}" presName="Name37" presStyleLbl="parChTrans1D3" presStyleIdx="6" presStyleCnt="20"/>
      <dgm:spPr/>
      <dgm:t>
        <a:bodyPr/>
        <a:lstStyle/>
        <a:p>
          <a:endParaRPr lang="zh-TW" altLang="en-US"/>
        </a:p>
      </dgm:t>
    </dgm:pt>
    <dgm:pt modelId="{3ECF0FF0-FD38-4BD9-AD4C-CBD605F29A34}" type="pres">
      <dgm:prSet presAssocID="{061335E2-9458-4E2B-B794-CCED3E592DBC}" presName="hierRoot2" presStyleCnt="0">
        <dgm:presLayoutVars>
          <dgm:hierBranch val="init"/>
        </dgm:presLayoutVars>
      </dgm:prSet>
      <dgm:spPr/>
    </dgm:pt>
    <dgm:pt modelId="{BBA8600B-C056-49F2-BF76-65A7D96D885F}" type="pres">
      <dgm:prSet presAssocID="{061335E2-9458-4E2B-B794-CCED3E592DBC}" presName="rootComposite" presStyleCnt="0"/>
      <dgm:spPr/>
    </dgm:pt>
    <dgm:pt modelId="{4A25F582-FC14-4424-B586-64EDAFC818E1}" type="pres">
      <dgm:prSet presAssocID="{061335E2-9458-4E2B-B794-CCED3E592DBC}" presName="rootText" presStyleLbl="node3" presStyleIdx="6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316D797-8CC1-44D9-9DA6-5447EE89B497}" type="pres">
      <dgm:prSet presAssocID="{061335E2-9458-4E2B-B794-CCED3E592DBC}" presName="rootConnector" presStyleLbl="node3" presStyleIdx="6" presStyleCnt="20"/>
      <dgm:spPr/>
      <dgm:t>
        <a:bodyPr/>
        <a:lstStyle/>
        <a:p>
          <a:endParaRPr lang="zh-TW" altLang="en-US"/>
        </a:p>
      </dgm:t>
    </dgm:pt>
    <dgm:pt modelId="{AC02BC59-8A91-4934-AB4F-1BFBB3E7C388}" type="pres">
      <dgm:prSet presAssocID="{061335E2-9458-4E2B-B794-CCED3E592DBC}" presName="hierChild4" presStyleCnt="0"/>
      <dgm:spPr/>
    </dgm:pt>
    <dgm:pt modelId="{26D2ADCE-ED0B-4C6B-B854-65ED50FF4CD0}" type="pres">
      <dgm:prSet presAssocID="{061335E2-9458-4E2B-B794-CCED3E592DBC}" presName="hierChild5" presStyleCnt="0"/>
      <dgm:spPr/>
    </dgm:pt>
    <dgm:pt modelId="{24E9C344-D4BF-4A1E-90CA-EA1E09AD1D75}" type="pres">
      <dgm:prSet presAssocID="{A4AEEEAE-C40E-451F-A8CF-2BE7968D4703}" presName="hierChild5" presStyleCnt="0"/>
      <dgm:spPr/>
    </dgm:pt>
    <dgm:pt modelId="{99818C90-6FCD-4D9B-9BAD-EB6FDA1883BD}" type="pres">
      <dgm:prSet presAssocID="{55BAAC4F-761C-41EA-9449-461B1A366628}" presName="Name37" presStyleLbl="parChTrans1D2" presStyleIdx="2" presStyleCnt="6"/>
      <dgm:spPr/>
      <dgm:t>
        <a:bodyPr/>
        <a:lstStyle/>
        <a:p>
          <a:endParaRPr lang="zh-TW" altLang="en-US"/>
        </a:p>
      </dgm:t>
    </dgm:pt>
    <dgm:pt modelId="{DC7522B5-7B1C-43F7-AEC7-A9A1DE775E02}" type="pres">
      <dgm:prSet presAssocID="{0255ED0B-1DFF-4BC6-A342-BCF51FE883CB}" presName="hierRoot2" presStyleCnt="0">
        <dgm:presLayoutVars>
          <dgm:hierBranch val="init"/>
        </dgm:presLayoutVars>
      </dgm:prSet>
      <dgm:spPr/>
    </dgm:pt>
    <dgm:pt modelId="{046922F9-0C1F-45E9-9CDB-8095D069C303}" type="pres">
      <dgm:prSet presAssocID="{0255ED0B-1DFF-4BC6-A342-BCF51FE883CB}" presName="rootComposite" presStyleCnt="0"/>
      <dgm:spPr/>
    </dgm:pt>
    <dgm:pt modelId="{9C0043BA-0319-467C-9182-57D79D87AD0E}" type="pres">
      <dgm:prSet presAssocID="{0255ED0B-1DFF-4BC6-A342-BCF51FE883CB}" presName="rootText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8A6CC73-FD82-4C3A-A748-67BA2FBD7C62}" type="pres">
      <dgm:prSet presAssocID="{0255ED0B-1DFF-4BC6-A342-BCF51FE883CB}" presName="rootConnector" presStyleLbl="node2" presStyleIdx="2" presStyleCnt="6"/>
      <dgm:spPr/>
      <dgm:t>
        <a:bodyPr/>
        <a:lstStyle/>
        <a:p>
          <a:endParaRPr lang="zh-TW" altLang="en-US"/>
        </a:p>
      </dgm:t>
    </dgm:pt>
    <dgm:pt modelId="{D81B5472-E8B8-435A-A170-13EC3DC2C064}" type="pres">
      <dgm:prSet presAssocID="{0255ED0B-1DFF-4BC6-A342-BCF51FE883CB}" presName="hierChild4" presStyleCnt="0"/>
      <dgm:spPr/>
    </dgm:pt>
    <dgm:pt modelId="{DDE77096-381E-49A6-8044-E4971A3A0B5D}" type="pres">
      <dgm:prSet presAssocID="{BE949956-4270-4518-BFB1-CF8A4122272E}" presName="Name37" presStyleLbl="parChTrans1D3" presStyleIdx="7" presStyleCnt="20"/>
      <dgm:spPr/>
      <dgm:t>
        <a:bodyPr/>
        <a:lstStyle/>
        <a:p>
          <a:endParaRPr lang="zh-TW" altLang="en-US"/>
        </a:p>
      </dgm:t>
    </dgm:pt>
    <dgm:pt modelId="{156A21B7-8CFE-4384-8109-C51078431A04}" type="pres">
      <dgm:prSet presAssocID="{849A7F72-66DD-401C-9AEA-59322BC6BAE4}" presName="hierRoot2" presStyleCnt="0">
        <dgm:presLayoutVars>
          <dgm:hierBranch val="init"/>
        </dgm:presLayoutVars>
      </dgm:prSet>
      <dgm:spPr/>
    </dgm:pt>
    <dgm:pt modelId="{DBF3DCB5-F3D3-4D55-AAF9-F921B2D544D4}" type="pres">
      <dgm:prSet presAssocID="{849A7F72-66DD-401C-9AEA-59322BC6BAE4}" presName="rootComposite" presStyleCnt="0"/>
      <dgm:spPr/>
    </dgm:pt>
    <dgm:pt modelId="{E18F0FC3-B0C6-489D-9C1D-49564BCC4AD5}" type="pres">
      <dgm:prSet presAssocID="{849A7F72-66DD-401C-9AEA-59322BC6BAE4}" presName="rootText" presStyleLbl="node3" presStyleIdx="7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34BADF9-4059-4BCB-B275-5D2AD38BCDD0}" type="pres">
      <dgm:prSet presAssocID="{849A7F72-66DD-401C-9AEA-59322BC6BAE4}" presName="rootConnector" presStyleLbl="node3" presStyleIdx="7" presStyleCnt="20"/>
      <dgm:spPr/>
      <dgm:t>
        <a:bodyPr/>
        <a:lstStyle/>
        <a:p>
          <a:endParaRPr lang="zh-TW" altLang="en-US"/>
        </a:p>
      </dgm:t>
    </dgm:pt>
    <dgm:pt modelId="{82DF39E6-86A1-4D95-AC3C-9D55BC135879}" type="pres">
      <dgm:prSet presAssocID="{849A7F72-66DD-401C-9AEA-59322BC6BAE4}" presName="hierChild4" presStyleCnt="0"/>
      <dgm:spPr/>
    </dgm:pt>
    <dgm:pt modelId="{49BCF969-8292-4457-980C-EA68A94E8DED}" type="pres">
      <dgm:prSet presAssocID="{849A7F72-66DD-401C-9AEA-59322BC6BAE4}" presName="hierChild5" presStyleCnt="0"/>
      <dgm:spPr/>
    </dgm:pt>
    <dgm:pt modelId="{248BC40B-137C-46D5-AFC9-D28AF2BF4367}" type="pres">
      <dgm:prSet presAssocID="{9186847F-7F31-4595-9105-C32125FA493C}" presName="Name37" presStyleLbl="parChTrans1D3" presStyleIdx="8" presStyleCnt="20"/>
      <dgm:spPr/>
      <dgm:t>
        <a:bodyPr/>
        <a:lstStyle/>
        <a:p>
          <a:endParaRPr lang="zh-TW" altLang="en-US"/>
        </a:p>
      </dgm:t>
    </dgm:pt>
    <dgm:pt modelId="{98CBE711-111B-4558-A977-9973285926D2}" type="pres">
      <dgm:prSet presAssocID="{BAD6EBD8-A41A-4A3B-8122-DE86DADC60C5}" presName="hierRoot2" presStyleCnt="0">
        <dgm:presLayoutVars>
          <dgm:hierBranch val="init"/>
        </dgm:presLayoutVars>
      </dgm:prSet>
      <dgm:spPr/>
    </dgm:pt>
    <dgm:pt modelId="{5B8EF4DE-443C-45C1-816E-91C09A3FEA52}" type="pres">
      <dgm:prSet presAssocID="{BAD6EBD8-A41A-4A3B-8122-DE86DADC60C5}" presName="rootComposite" presStyleCnt="0"/>
      <dgm:spPr/>
    </dgm:pt>
    <dgm:pt modelId="{E2E98023-0E79-40A9-86E8-896939211C9A}" type="pres">
      <dgm:prSet presAssocID="{BAD6EBD8-A41A-4A3B-8122-DE86DADC60C5}" presName="rootText" presStyleLbl="node3" presStyleIdx="8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AA47992-5795-4ADD-B959-C84CD3D447DD}" type="pres">
      <dgm:prSet presAssocID="{BAD6EBD8-A41A-4A3B-8122-DE86DADC60C5}" presName="rootConnector" presStyleLbl="node3" presStyleIdx="8" presStyleCnt="20"/>
      <dgm:spPr/>
      <dgm:t>
        <a:bodyPr/>
        <a:lstStyle/>
        <a:p>
          <a:endParaRPr lang="zh-TW" altLang="en-US"/>
        </a:p>
      </dgm:t>
    </dgm:pt>
    <dgm:pt modelId="{42E272F3-F4CE-44E1-9FAA-1AB0725656D0}" type="pres">
      <dgm:prSet presAssocID="{BAD6EBD8-A41A-4A3B-8122-DE86DADC60C5}" presName="hierChild4" presStyleCnt="0"/>
      <dgm:spPr/>
    </dgm:pt>
    <dgm:pt modelId="{7E8B03F1-E48B-44C7-9BC7-1F474822016C}" type="pres">
      <dgm:prSet presAssocID="{BAD6EBD8-A41A-4A3B-8122-DE86DADC60C5}" presName="hierChild5" presStyleCnt="0"/>
      <dgm:spPr/>
    </dgm:pt>
    <dgm:pt modelId="{47D3B9DB-76F4-4D18-9A12-DD065E45B526}" type="pres">
      <dgm:prSet presAssocID="{CFD024A5-F298-42D8-86FD-4E4E1A0CCFC5}" presName="Name37" presStyleLbl="parChTrans1D3" presStyleIdx="9" presStyleCnt="20"/>
      <dgm:spPr/>
      <dgm:t>
        <a:bodyPr/>
        <a:lstStyle/>
        <a:p>
          <a:endParaRPr lang="zh-TW" altLang="en-US"/>
        </a:p>
      </dgm:t>
    </dgm:pt>
    <dgm:pt modelId="{0EDA86D7-4D78-4C0C-9A93-245737281215}" type="pres">
      <dgm:prSet presAssocID="{9269C2C9-8AD4-4C8B-85DE-3D1EE522BBD1}" presName="hierRoot2" presStyleCnt="0">
        <dgm:presLayoutVars>
          <dgm:hierBranch val="init"/>
        </dgm:presLayoutVars>
      </dgm:prSet>
      <dgm:spPr/>
    </dgm:pt>
    <dgm:pt modelId="{818841B2-0E15-4E9F-88CB-D7CDD332639E}" type="pres">
      <dgm:prSet presAssocID="{9269C2C9-8AD4-4C8B-85DE-3D1EE522BBD1}" presName="rootComposite" presStyleCnt="0"/>
      <dgm:spPr/>
    </dgm:pt>
    <dgm:pt modelId="{8DFD862D-40C0-42D1-83D4-94EE505FC2C3}" type="pres">
      <dgm:prSet presAssocID="{9269C2C9-8AD4-4C8B-85DE-3D1EE522BBD1}" presName="rootText" presStyleLbl="node3" presStyleIdx="9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8C46613-AF22-48D8-8465-0A0EED4BA19E}" type="pres">
      <dgm:prSet presAssocID="{9269C2C9-8AD4-4C8B-85DE-3D1EE522BBD1}" presName="rootConnector" presStyleLbl="node3" presStyleIdx="9" presStyleCnt="20"/>
      <dgm:spPr/>
      <dgm:t>
        <a:bodyPr/>
        <a:lstStyle/>
        <a:p>
          <a:endParaRPr lang="zh-TW" altLang="en-US"/>
        </a:p>
      </dgm:t>
    </dgm:pt>
    <dgm:pt modelId="{BF67A820-95E4-4987-A17F-DB5C088D4068}" type="pres">
      <dgm:prSet presAssocID="{9269C2C9-8AD4-4C8B-85DE-3D1EE522BBD1}" presName="hierChild4" presStyleCnt="0"/>
      <dgm:spPr/>
    </dgm:pt>
    <dgm:pt modelId="{86415E12-A1F9-420F-B8E6-CE0BBC9DDC04}" type="pres">
      <dgm:prSet presAssocID="{9269C2C9-8AD4-4C8B-85DE-3D1EE522BBD1}" presName="hierChild5" presStyleCnt="0"/>
      <dgm:spPr/>
    </dgm:pt>
    <dgm:pt modelId="{B14DEA3B-FA1B-42E9-A373-71ACB74C7AF4}" type="pres">
      <dgm:prSet presAssocID="{BB7023E9-B43A-4A25-B05A-F6BBC5017AB1}" presName="Name37" presStyleLbl="parChTrans1D3" presStyleIdx="10" presStyleCnt="20"/>
      <dgm:spPr/>
      <dgm:t>
        <a:bodyPr/>
        <a:lstStyle/>
        <a:p>
          <a:endParaRPr lang="zh-TW" altLang="en-US"/>
        </a:p>
      </dgm:t>
    </dgm:pt>
    <dgm:pt modelId="{54B75752-6A40-4BA6-85C4-897F723DA40F}" type="pres">
      <dgm:prSet presAssocID="{9E261876-7453-465B-9A1F-71A0C4B3FF75}" presName="hierRoot2" presStyleCnt="0">
        <dgm:presLayoutVars>
          <dgm:hierBranch val="init"/>
        </dgm:presLayoutVars>
      </dgm:prSet>
      <dgm:spPr/>
    </dgm:pt>
    <dgm:pt modelId="{E44B183B-8D2D-46A9-9D0C-CC8E8050B342}" type="pres">
      <dgm:prSet presAssocID="{9E261876-7453-465B-9A1F-71A0C4B3FF75}" presName="rootComposite" presStyleCnt="0"/>
      <dgm:spPr/>
    </dgm:pt>
    <dgm:pt modelId="{19EDD6CA-F3FD-4A6F-AFEA-2FACC887FA55}" type="pres">
      <dgm:prSet presAssocID="{9E261876-7453-465B-9A1F-71A0C4B3FF75}" presName="rootText" presStyleLbl="node3" presStyleIdx="10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F50DBF2-CF9D-4F60-BEDA-6B6E124B4A69}" type="pres">
      <dgm:prSet presAssocID="{9E261876-7453-465B-9A1F-71A0C4B3FF75}" presName="rootConnector" presStyleLbl="node3" presStyleIdx="10" presStyleCnt="20"/>
      <dgm:spPr/>
      <dgm:t>
        <a:bodyPr/>
        <a:lstStyle/>
        <a:p>
          <a:endParaRPr lang="zh-TW" altLang="en-US"/>
        </a:p>
      </dgm:t>
    </dgm:pt>
    <dgm:pt modelId="{00EED555-F390-432F-A165-AAD58A7E372D}" type="pres">
      <dgm:prSet presAssocID="{9E261876-7453-465B-9A1F-71A0C4B3FF75}" presName="hierChild4" presStyleCnt="0"/>
      <dgm:spPr/>
    </dgm:pt>
    <dgm:pt modelId="{1ADB76DA-C33F-4EDA-AF67-90D10E63DC24}" type="pres">
      <dgm:prSet presAssocID="{9E261876-7453-465B-9A1F-71A0C4B3FF75}" presName="hierChild5" presStyleCnt="0"/>
      <dgm:spPr/>
    </dgm:pt>
    <dgm:pt modelId="{711D7D54-787A-4811-B993-E35718F7BBD2}" type="pres">
      <dgm:prSet presAssocID="{0255ED0B-1DFF-4BC6-A342-BCF51FE883CB}" presName="hierChild5" presStyleCnt="0"/>
      <dgm:spPr/>
    </dgm:pt>
    <dgm:pt modelId="{294D0AFA-23E0-4558-A9EF-D25B90EFBE51}" type="pres">
      <dgm:prSet presAssocID="{CB4CCC12-8C75-43E3-BA4B-BBDCD3A56D53}" presName="Name37" presStyleLbl="parChTrans1D2" presStyleIdx="3" presStyleCnt="6"/>
      <dgm:spPr/>
      <dgm:t>
        <a:bodyPr/>
        <a:lstStyle/>
        <a:p>
          <a:endParaRPr lang="zh-TW" altLang="en-US"/>
        </a:p>
      </dgm:t>
    </dgm:pt>
    <dgm:pt modelId="{16E920C6-5307-4F9A-8A05-B670AABD3DF2}" type="pres">
      <dgm:prSet presAssocID="{A0C6E9E4-1D8B-426F-8088-102A2647DF82}" presName="hierRoot2" presStyleCnt="0">
        <dgm:presLayoutVars>
          <dgm:hierBranch val="init"/>
        </dgm:presLayoutVars>
      </dgm:prSet>
      <dgm:spPr/>
    </dgm:pt>
    <dgm:pt modelId="{4AF47243-9361-4905-8407-84BCCB42A69E}" type="pres">
      <dgm:prSet presAssocID="{A0C6E9E4-1D8B-426F-8088-102A2647DF82}" presName="rootComposite" presStyleCnt="0"/>
      <dgm:spPr/>
    </dgm:pt>
    <dgm:pt modelId="{3ABD9437-6814-42CA-A185-9AC2C39F3A69}" type="pres">
      <dgm:prSet presAssocID="{A0C6E9E4-1D8B-426F-8088-102A2647DF82}" presName="rootText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5A33E25-BF78-46CC-97FF-C4D323839083}" type="pres">
      <dgm:prSet presAssocID="{A0C6E9E4-1D8B-426F-8088-102A2647DF82}" presName="rootConnector" presStyleLbl="node2" presStyleIdx="3" presStyleCnt="6"/>
      <dgm:spPr/>
      <dgm:t>
        <a:bodyPr/>
        <a:lstStyle/>
        <a:p>
          <a:endParaRPr lang="zh-TW" altLang="en-US"/>
        </a:p>
      </dgm:t>
    </dgm:pt>
    <dgm:pt modelId="{9D00E674-A3D0-40F6-859B-5CA6CE9CFBD3}" type="pres">
      <dgm:prSet presAssocID="{A0C6E9E4-1D8B-426F-8088-102A2647DF82}" presName="hierChild4" presStyleCnt="0"/>
      <dgm:spPr/>
    </dgm:pt>
    <dgm:pt modelId="{1E535D88-217C-40A2-967A-6A6F38B2F843}" type="pres">
      <dgm:prSet presAssocID="{55467448-58B3-4282-B0E9-A7DB231C2AB4}" presName="Name37" presStyleLbl="parChTrans1D3" presStyleIdx="11" presStyleCnt="20"/>
      <dgm:spPr/>
      <dgm:t>
        <a:bodyPr/>
        <a:lstStyle/>
        <a:p>
          <a:endParaRPr lang="zh-TW" altLang="en-US"/>
        </a:p>
      </dgm:t>
    </dgm:pt>
    <dgm:pt modelId="{1C25E975-D13C-4AD5-8329-920290A85888}" type="pres">
      <dgm:prSet presAssocID="{F2F09A95-CBF8-4AF2-9125-389E77996A4C}" presName="hierRoot2" presStyleCnt="0">
        <dgm:presLayoutVars>
          <dgm:hierBranch val="init"/>
        </dgm:presLayoutVars>
      </dgm:prSet>
      <dgm:spPr/>
    </dgm:pt>
    <dgm:pt modelId="{45F5324D-659D-48C4-9E67-9A04417643A4}" type="pres">
      <dgm:prSet presAssocID="{F2F09A95-CBF8-4AF2-9125-389E77996A4C}" presName="rootComposite" presStyleCnt="0"/>
      <dgm:spPr/>
    </dgm:pt>
    <dgm:pt modelId="{9DBFB6FB-1765-4EA2-B406-BB5565C3B130}" type="pres">
      <dgm:prSet presAssocID="{F2F09A95-CBF8-4AF2-9125-389E77996A4C}" presName="rootText" presStyleLbl="node3" presStyleIdx="11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962610C-9D22-4BE7-9AA6-E2458983E437}" type="pres">
      <dgm:prSet presAssocID="{F2F09A95-CBF8-4AF2-9125-389E77996A4C}" presName="rootConnector" presStyleLbl="node3" presStyleIdx="11" presStyleCnt="20"/>
      <dgm:spPr/>
      <dgm:t>
        <a:bodyPr/>
        <a:lstStyle/>
        <a:p>
          <a:endParaRPr lang="zh-TW" altLang="en-US"/>
        </a:p>
      </dgm:t>
    </dgm:pt>
    <dgm:pt modelId="{A78CFBAD-196D-4230-AC15-775D0B7D1A34}" type="pres">
      <dgm:prSet presAssocID="{F2F09A95-CBF8-4AF2-9125-389E77996A4C}" presName="hierChild4" presStyleCnt="0"/>
      <dgm:spPr/>
    </dgm:pt>
    <dgm:pt modelId="{2A2146DF-E620-46E1-8FA8-EA645CCB9AC2}" type="pres">
      <dgm:prSet presAssocID="{F2F09A95-CBF8-4AF2-9125-389E77996A4C}" presName="hierChild5" presStyleCnt="0"/>
      <dgm:spPr/>
    </dgm:pt>
    <dgm:pt modelId="{62E2A9EF-F60C-461F-A5A7-CDCEE2A830C8}" type="pres">
      <dgm:prSet presAssocID="{8DA1479A-5092-4683-9827-60F54230DFC4}" presName="Name37" presStyleLbl="parChTrans1D3" presStyleIdx="12" presStyleCnt="20"/>
      <dgm:spPr/>
      <dgm:t>
        <a:bodyPr/>
        <a:lstStyle/>
        <a:p>
          <a:endParaRPr lang="zh-TW" altLang="en-US"/>
        </a:p>
      </dgm:t>
    </dgm:pt>
    <dgm:pt modelId="{6C8C2938-4960-4149-9CC5-229EC8A09044}" type="pres">
      <dgm:prSet presAssocID="{9C2A0569-4A69-4344-9927-8B4C3DCBE552}" presName="hierRoot2" presStyleCnt="0">
        <dgm:presLayoutVars>
          <dgm:hierBranch val="init"/>
        </dgm:presLayoutVars>
      </dgm:prSet>
      <dgm:spPr/>
    </dgm:pt>
    <dgm:pt modelId="{28F08417-EB9D-449D-ACD2-AA855BFD408F}" type="pres">
      <dgm:prSet presAssocID="{9C2A0569-4A69-4344-9927-8B4C3DCBE552}" presName="rootComposite" presStyleCnt="0"/>
      <dgm:spPr/>
    </dgm:pt>
    <dgm:pt modelId="{D05C7202-5480-493D-8A23-44E0C4EC53DC}" type="pres">
      <dgm:prSet presAssocID="{9C2A0569-4A69-4344-9927-8B4C3DCBE552}" presName="rootText" presStyleLbl="node3" presStyleIdx="12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86A9E36-2AF5-4AC0-9F16-60FFBA0EA51F}" type="pres">
      <dgm:prSet presAssocID="{9C2A0569-4A69-4344-9927-8B4C3DCBE552}" presName="rootConnector" presStyleLbl="node3" presStyleIdx="12" presStyleCnt="20"/>
      <dgm:spPr/>
      <dgm:t>
        <a:bodyPr/>
        <a:lstStyle/>
        <a:p>
          <a:endParaRPr lang="zh-TW" altLang="en-US"/>
        </a:p>
      </dgm:t>
    </dgm:pt>
    <dgm:pt modelId="{DC8E10BE-9D50-46EA-96EF-5525029EBA1A}" type="pres">
      <dgm:prSet presAssocID="{9C2A0569-4A69-4344-9927-8B4C3DCBE552}" presName="hierChild4" presStyleCnt="0"/>
      <dgm:spPr/>
    </dgm:pt>
    <dgm:pt modelId="{C25DA1F1-0BF9-47C7-AA38-1B996E4BFF75}" type="pres">
      <dgm:prSet presAssocID="{9C2A0569-4A69-4344-9927-8B4C3DCBE552}" presName="hierChild5" presStyleCnt="0"/>
      <dgm:spPr/>
    </dgm:pt>
    <dgm:pt modelId="{ED293397-3182-4035-9432-7EF36196649D}" type="pres">
      <dgm:prSet presAssocID="{7C67768B-13C2-4359-879A-EAAD83B5EAF9}" presName="Name37" presStyleLbl="parChTrans1D3" presStyleIdx="13" presStyleCnt="20"/>
      <dgm:spPr/>
      <dgm:t>
        <a:bodyPr/>
        <a:lstStyle/>
        <a:p>
          <a:endParaRPr lang="zh-TW" altLang="en-US"/>
        </a:p>
      </dgm:t>
    </dgm:pt>
    <dgm:pt modelId="{54B445B9-AE81-42E6-A3E4-1A798C77454C}" type="pres">
      <dgm:prSet presAssocID="{9B9AB55E-EC93-43CD-9D14-779F622280F7}" presName="hierRoot2" presStyleCnt="0">
        <dgm:presLayoutVars>
          <dgm:hierBranch val="init"/>
        </dgm:presLayoutVars>
      </dgm:prSet>
      <dgm:spPr/>
    </dgm:pt>
    <dgm:pt modelId="{AA0C696B-2994-4924-921D-0C01DFCBD7C6}" type="pres">
      <dgm:prSet presAssocID="{9B9AB55E-EC93-43CD-9D14-779F622280F7}" presName="rootComposite" presStyleCnt="0"/>
      <dgm:spPr/>
    </dgm:pt>
    <dgm:pt modelId="{D3F4BFAC-5334-4B36-A715-7D6DB266169F}" type="pres">
      <dgm:prSet presAssocID="{9B9AB55E-EC93-43CD-9D14-779F622280F7}" presName="rootText" presStyleLbl="node3" presStyleIdx="13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5F31D65-0EDA-4794-AED7-AF5F720DFA2C}" type="pres">
      <dgm:prSet presAssocID="{9B9AB55E-EC93-43CD-9D14-779F622280F7}" presName="rootConnector" presStyleLbl="node3" presStyleIdx="13" presStyleCnt="20"/>
      <dgm:spPr/>
      <dgm:t>
        <a:bodyPr/>
        <a:lstStyle/>
        <a:p>
          <a:endParaRPr lang="zh-TW" altLang="en-US"/>
        </a:p>
      </dgm:t>
    </dgm:pt>
    <dgm:pt modelId="{CAA65D8B-F822-4E02-9F15-AF7D789C683F}" type="pres">
      <dgm:prSet presAssocID="{9B9AB55E-EC93-43CD-9D14-779F622280F7}" presName="hierChild4" presStyleCnt="0"/>
      <dgm:spPr/>
    </dgm:pt>
    <dgm:pt modelId="{34C50E0B-B2F0-4920-9CD7-EEF92BC3FB2D}" type="pres">
      <dgm:prSet presAssocID="{9B9AB55E-EC93-43CD-9D14-779F622280F7}" presName="hierChild5" presStyleCnt="0"/>
      <dgm:spPr/>
    </dgm:pt>
    <dgm:pt modelId="{D60D8C52-1DE6-4E3D-BF03-10A052E43BC8}" type="pres">
      <dgm:prSet presAssocID="{A0C6E9E4-1D8B-426F-8088-102A2647DF82}" presName="hierChild5" presStyleCnt="0"/>
      <dgm:spPr/>
    </dgm:pt>
    <dgm:pt modelId="{CFCB7582-062C-4199-9F48-946709E0BA96}" type="pres">
      <dgm:prSet presAssocID="{B67D4BE7-6214-48F5-AF3C-435B409A4F77}" presName="Name37" presStyleLbl="parChTrans1D2" presStyleIdx="4" presStyleCnt="6"/>
      <dgm:spPr/>
      <dgm:t>
        <a:bodyPr/>
        <a:lstStyle/>
        <a:p>
          <a:endParaRPr lang="zh-TW" altLang="en-US"/>
        </a:p>
      </dgm:t>
    </dgm:pt>
    <dgm:pt modelId="{BA812F32-8E07-438E-A1A2-BD9344B48E97}" type="pres">
      <dgm:prSet presAssocID="{33F42A24-BEE1-4541-B84F-4908F8A9090E}" presName="hierRoot2" presStyleCnt="0">
        <dgm:presLayoutVars>
          <dgm:hierBranch val="init"/>
        </dgm:presLayoutVars>
      </dgm:prSet>
      <dgm:spPr/>
    </dgm:pt>
    <dgm:pt modelId="{44B99A37-5D17-42E4-AADD-E4120423DA33}" type="pres">
      <dgm:prSet presAssocID="{33F42A24-BEE1-4541-B84F-4908F8A9090E}" presName="rootComposite" presStyleCnt="0"/>
      <dgm:spPr/>
    </dgm:pt>
    <dgm:pt modelId="{1FDCA800-31ED-457F-BDF4-47F59008EA67}" type="pres">
      <dgm:prSet presAssocID="{33F42A24-BEE1-4541-B84F-4908F8A9090E}" presName="rootText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3A818DE-A539-4B9C-93DA-6DA7C77E3E04}" type="pres">
      <dgm:prSet presAssocID="{33F42A24-BEE1-4541-B84F-4908F8A9090E}" presName="rootConnector" presStyleLbl="node2" presStyleIdx="4" presStyleCnt="6"/>
      <dgm:spPr/>
      <dgm:t>
        <a:bodyPr/>
        <a:lstStyle/>
        <a:p>
          <a:endParaRPr lang="zh-TW" altLang="en-US"/>
        </a:p>
      </dgm:t>
    </dgm:pt>
    <dgm:pt modelId="{CE1411E1-F3CD-4CC7-8571-82E4C1659F6A}" type="pres">
      <dgm:prSet presAssocID="{33F42A24-BEE1-4541-B84F-4908F8A9090E}" presName="hierChild4" presStyleCnt="0"/>
      <dgm:spPr/>
    </dgm:pt>
    <dgm:pt modelId="{FE1BAE81-38A7-4535-A282-A6C1A809BBD3}" type="pres">
      <dgm:prSet presAssocID="{478236EC-9063-4A6B-B4F2-3B2823842315}" presName="Name37" presStyleLbl="parChTrans1D3" presStyleIdx="14" presStyleCnt="20"/>
      <dgm:spPr/>
      <dgm:t>
        <a:bodyPr/>
        <a:lstStyle/>
        <a:p>
          <a:endParaRPr lang="zh-TW" altLang="en-US"/>
        </a:p>
      </dgm:t>
    </dgm:pt>
    <dgm:pt modelId="{C9F31892-C691-4F90-BAB3-3FED327D6418}" type="pres">
      <dgm:prSet presAssocID="{71C57CD9-30D8-4618-9B29-CA24314B7C75}" presName="hierRoot2" presStyleCnt="0">
        <dgm:presLayoutVars>
          <dgm:hierBranch val="init"/>
        </dgm:presLayoutVars>
      </dgm:prSet>
      <dgm:spPr/>
    </dgm:pt>
    <dgm:pt modelId="{C268564F-FFE3-4C4B-BECC-5E6B306A9298}" type="pres">
      <dgm:prSet presAssocID="{71C57CD9-30D8-4618-9B29-CA24314B7C75}" presName="rootComposite" presStyleCnt="0"/>
      <dgm:spPr/>
    </dgm:pt>
    <dgm:pt modelId="{54D06C63-001B-4F0E-A375-9F876DA0BFF2}" type="pres">
      <dgm:prSet presAssocID="{71C57CD9-30D8-4618-9B29-CA24314B7C75}" presName="rootText" presStyleLbl="node3" presStyleIdx="14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615D251-B449-4F0B-9550-59F1881476C9}" type="pres">
      <dgm:prSet presAssocID="{71C57CD9-30D8-4618-9B29-CA24314B7C75}" presName="rootConnector" presStyleLbl="node3" presStyleIdx="14" presStyleCnt="20"/>
      <dgm:spPr/>
      <dgm:t>
        <a:bodyPr/>
        <a:lstStyle/>
        <a:p>
          <a:endParaRPr lang="zh-TW" altLang="en-US"/>
        </a:p>
      </dgm:t>
    </dgm:pt>
    <dgm:pt modelId="{F5E52249-14F7-4E49-9C85-DDB97951BAEE}" type="pres">
      <dgm:prSet presAssocID="{71C57CD9-30D8-4618-9B29-CA24314B7C75}" presName="hierChild4" presStyleCnt="0"/>
      <dgm:spPr/>
    </dgm:pt>
    <dgm:pt modelId="{4C63033A-2AAB-4E11-996B-C381844C7D5E}" type="pres">
      <dgm:prSet presAssocID="{71C57CD9-30D8-4618-9B29-CA24314B7C75}" presName="hierChild5" presStyleCnt="0"/>
      <dgm:spPr/>
    </dgm:pt>
    <dgm:pt modelId="{D0A89C89-0BBC-40C2-A4C4-D49FD884E213}" type="pres">
      <dgm:prSet presAssocID="{9F3EE5ED-DF8E-47E3-AEA2-ABBC0CD0B836}" presName="Name37" presStyleLbl="parChTrans1D3" presStyleIdx="15" presStyleCnt="20"/>
      <dgm:spPr/>
      <dgm:t>
        <a:bodyPr/>
        <a:lstStyle/>
        <a:p>
          <a:endParaRPr lang="zh-TW" altLang="en-US"/>
        </a:p>
      </dgm:t>
    </dgm:pt>
    <dgm:pt modelId="{4A6E4F02-5F47-42F6-B60B-7ED57F74F33D}" type="pres">
      <dgm:prSet presAssocID="{6CACF856-A070-444F-A680-F567978EE87C}" presName="hierRoot2" presStyleCnt="0">
        <dgm:presLayoutVars>
          <dgm:hierBranch val="init"/>
        </dgm:presLayoutVars>
      </dgm:prSet>
      <dgm:spPr/>
    </dgm:pt>
    <dgm:pt modelId="{A86EE175-7634-4632-8E8E-A9BF050985ED}" type="pres">
      <dgm:prSet presAssocID="{6CACF856-A070-444F-A680-F567978EE87C}" presName="rootComposite" presStyleCnt="0"/>
      <dgm:spPr/>
    </dgm:pt>
    <dgm:pt modelId="{95231C5B-D78F-4457-83F2-C8D95CC94463}" type="pres">
      <dgm:prSet presAssocID="{6CACF856-A070-444F-A680-F567978EE87C}" presName="rootText" presStyleLbl="node3" presStyleIdx="15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D465D7E-32A6-403B-83E4-B3D24E3F85D7}" type="pres">
      <dgm:prSet presAssocID="{6CACF856-A070-444F-A680-F567978EE87C}" presName="rootConnector" presStyleLbl="node3" presStyleIdx="15" presStyleCnt="20"/>
      <dgm:spPr/>
      <dgm:t>
        <a:bodyPr/>
        <a:lstStyle/>
        <a:p>
          <a:endParaRPr lang="zh-TW" altLang="en-US"/>
        </a:p>
      </dgm:t>
    </dgm:pt>
    <dgm:pt modelId="{A83A72DA-5876-4387-9037-EC9FDE02B771}" type="pres">
      <dgm:prSet presAssocID="{6CACF856-A070-444F-A680-F567978EE87C}" presName="hierChild4" presStyleCnt="0"/>
      <dgm:spPr/>
    </dgm:pt>
    <dgm:pt modelId="{61AEBF04-0EF5-43CB-AC30-FEABA87796DF}" type="pres">
      <dgm:prSet presAssocID="{6CACF856-A070-444F-A680-F567978EE87C}" presName="hierChild5" presStyleCnt="0"/>
      <dgm:spPr/>
    </dgm:pt>
    <dgm:pt modelId="{738A194D-7880-488F-8E31-DC67C35EE482}" type="pres">
      <dgm:prSet presAssocID="{62DF8C82-E827-4DC6-8275-6A4639B437D2}" presName="Name37" presStyleLbl="parChTrans1D3" presStyleIdx="16" presStyleCnt="20"/>
      <dgm:spPr/>
      <dgm:t>
        <a:bodyPr/>
        <a:lstStyle/>
        <a:p>
          <a:endParaRPr lang="zh-TW" altLang="en-US"/>
        </a:p>
      </dgm:t>
    </dgm:pt>
    <dgm:pt modelId="{B819B6BB-2F81-4AAF-9DD3-078FC2C160B3}" type="pres">
      <dgm:prSet presAssocID="{6E59403E-7BB6-4631-94BB-2356C8556EAE}" presName="hierRoot2" presStyleCnt="0">
        <dgm:presLayoutVars>
          <dgm:hierBranch val="init"/>
        </dgm:presLayoutVars>
      </dgm:prSet>
      <dgm:spPr/>
    </dgm:pt>
    <dgm:pt modelId="{7DA6E577-37DA-44D1-B10D-05AB981E0B35}" type="pres">
      <dgm:prSet presAssocID="{6E59403E-7BB6-4631-94BB-2356C8556EAE}" presName="rootComposite" presStyleCnt="0"/>
      <dgm:spPr/>
    </dgm:pt>
    <dgm:pt modelId="{C7C71DBA-84C1-47EC-A546-5B6AC101066F}" type="pres">
      <dgm:prSet presAssocID="{6E59403E-7BB6-4631-94BB-2356C8556EAE}" presName="rootText" presStyleLbl="node3" presStyleIdx="16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98E0DE8-A4A5-4B65-BDBA-0B9E954F0A88}" type="pres">
      <dgm:prSet presAssocID="{6E59403E-7BB6-4631-94BB-2356C8556EAE}" presName="rootConnector" presStyleLbl="node3" presStyleIdx="16" presStyleCnt="20"/>
      <dgm:spPr/>
      <dgm:t>
        <a:bodyPr/>
        <a:lstStyle/>
        <a:p>
          <a:endParaRPr lang="zh-TW" altLang="en-US"/>
        </a:p>
      </dgm:t>
    </dgm:pt>
    <dgm:pt modelId="{6CEAF2D9-E3B4-468C-85AC-B27974FFBB02}" type="pres">
      <dgm:prSet presAssocID="{6E59403E-7BB6-4631-94BB-2356C8556EAE}" presName="hierChild4" presStyleCnt="0"/>
      <dgm:spPr/>
    </dgm:pt>
    <dgm:pt modelId="{22FB7B30-C3BA-466F-A398-25366321D21A}" type="pres">
      <dgm:prSet presAssocID="{6E59403E-7BB6-4631-94BB-2356C8556EAE}" presName="hierChild5" presStyleCnt="0"/>
      <dgm:spPr/>
    </dgm:pt>
    <dgm:pt modelId="{010FE1D5-94C8-4A12-8712-328740451CAB}" type="pres">
      <dgm:prSet presAssocID="{33F42A24-BEE1-4541-B84F-4908F8A9090E}" presName="hierChild5" presStyleCnt="0"/>
      <dgm:spPr/>
    </dgm:pt>
    <dgm:pt modelId="{7B0A4096-DF98-4182-B247-4F1FDDAF83A9}" type="pres">
      <dgm:prSet presAssocID="{352AFB6B-5837-4E2E-A15B-1B309F6D7998}" presName="Name37" presStyleLbl="parChTrans1D2" presStyleIdx="5" presStyleCnt="6"/>
      <dgm:spPr/>
      <dgm:t>
        <a:bodyPr/>
        <a:lstStyle/>
        <a:p>
          <a:endParaRPr lang="zh-TW" altLang="en-US"/>
        </a:p>
      </dgm:t>
    </dgm:pt>
    <dgm:pt modelId="{40A7AD71-E691-49D2-8AE6-60DFC46BC05D}" type="pres">
      <dgm:prSet presAssocID="{61B52C73-2FD2-468A-B57A-89D4A4758DEB}" presName="hierRoot2" presStyleCnt="0">
        <dgm:presLayoutVars>
          <dgm:hierBranch val="init"/>
        </dgm:presLayoutVars>
      </dgm:prSet>
      <dgm:spPr/>
    </dgm:pt>
    <dgm:pt modelId="{27E5AE2E-855C-4C00-8E7E-74B506F71B29}" type="pres">
      <dgm:prSet presAssocID="{61B52C73-2FD2-468A-B57A-89D4A4758DEB}" presName="rootComposite" presStyleCnt="0"/>
      <dgm:spPr/>
    </dgm:pt>
    <dgm:pt modelId="{2E92462B-EAA4-4298-B185-FAAF6E221C0D}" type="pres">
      <dgm:prSet presAssocID="{61B52C73-2FD2-468A-B57A-89D4A4758DEB}" presName="rootText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FC3F8E2-CEE2-4C9E-9886-AA4E77603C95}" type="pres">
      <dgm:prSet presAssocID="{61B52C73-2FD2-468A-B57A-89D4A4758DEB}" presName="rootConnector" presStyleLbl="node2" presStyleIdx="5" presStyleCnt="6"/>
      <dgm:spPr/>
      <dgm:t>
        <a:bodyPr/>
        <a:lstStyle/>
        <a:p>
          <a:endParaRPr lang="zh-TW" altLang="en-US"/>
        </a:p>
      </dgm:t>
    </dgm:pt>
    <dgm:pt modelId="{40B62A00-34EA-4DFB-AD13-1261B39D3C1C}" type="pres">
      <dgm:prSet presAssocID="{61B52C73-2FD2-468A-B57A-89D4A4758DEB}" presName="hierChild4" presStyleCnt="0"/>
      <dgm:spPr/>
    </dgm:pt>
    <dgm:pt modelId="{7A8E1A20-6E3D-45C1-B7C1-89326AA6A640}" type="pres">
      <dgm:prSet presAssocID="{6456ACF3-8B64-431A-806F-4F44B52CA4F6}" presName="Name37" presStyleLbl="parChTrans1D3" presStyleIdx="17" presStyleCnt="20"/>
      <dgm:spPr/>
      <dgm:t>
        <a:bodyPr/>
        <a:lstStyle/>
        <a:p>
          <a:endParaRPr lang="zh-TW" altLang="en-US"/>
        </a:p>
      </dgm:t>
    </dgm:pt>
    <dgm:pt modelId="{96CEB175-6C6F-4BB0-B340-1242BE60FAFA}" type="pres">
      <dgm:prSet presAssocID="{841B4158-5BB6-4462-9D7E-59AF7A455536}" presName="hierRoot2" presStyleCnt="0">
        <dgm:presLayoutVars>
          <dgm:hierBranch val="init"/>
        </dgm:presLayoutVars>
      </dgm:prSet>
      <dgm:spPr/>
    </dgm:pt>
    <dgm:pt modelId="{293D2FC9-8183-4798-BC44-DC8A948DA6A1}" type="pres">
      <dgm:prSet presAssocID="{841B4158-5BB6-4462-9D7E-59AF7A455536}" presName="rootComposite" presStyleCnt="0"/>
      <dgm:spPr/>
    </dgm:pt>
    <dgm:pt modelId="{427DBBD1-8D71-4D8F-BF93-F3FABF91C2F5}" type="pres">
      <dgm:prSet presAssocID="{841B4158-5BB6-4462-9D7E-59AF7A455536}" presName="rootText" presStyleLbl="node3" presStyleIdx="17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04C8667-286F-409F-84CE-EFAE9870E349}" type="pres">
      <dgm:prSet presAssocID="{841B4158-5BB6-4462-9D7E-59AF7A455536}" presName="rootConnector" presStyleLbl="node3" presStyleIdx="17" presStyleCnt="20"/>
      <dgm:spPr/>
      <dgm:t>
        <a:bodyPr/>
        <a:lstStyle/>
        <a:p>
          <a:endParaRPr lang="zh-TW" altLang="en-US"/>
        </a:p>
      </dgm:t>
    </dgm:pt>
    <dgm:pt modelId="{5FCB54CD-F3A9-4CF1-8F8F-0D91AC97BAF5}" type="pres">
      <dgm:prSet presAssocID="{841B4158-5BB6-4462-9D7E-59AF7A455536}" presName="hierChild4" presStyleCnt="0"/>
      <dgm:spPr/>
    </dgm:pt>
    <dgm:pt modelId="{D489128F-6541-4FCF-85B2-850F342B1B16}" type="pres">
      <dgm:prSet presAssocID="{841B4158-5BB6-4462-9D7E-59AF7A455536}" presName="hierChild5" presStyleCnt="0"/>
      <dgm:spPr/>
    </dgm:pt>
    <dgm:pt modelId="{07F91E48-D5AF-4AB8-9A47-A2AC3EDB1C81}" type="pres">
      <dgm:prSet presAssocID="{EC553805-4B04-44AA-B911-8EFD5F230303}" presName="Name37" presStyleLbl="parChTrans1D3" presStyleIdx="18" presStyleCnt="20"/>
      <dgm:spPr/>
      <dgm:t>
        <a:bodyPr/>
        <a:lstStyle/>
        <a:p>
          <a:endParaRPr lang="zh-TW" altLang="en-US"/>
        </a:p>
      </dgm:t>
    </dgm:pt>
    <dgm:pt modelId="{F64CAB5B-E13D-49CF-BC5E-DD599990685B}" type="pres">
      <dgm:prSet presAssocID="{3A0F4504-C300-47E0-8EAA-1B2F2025280B}" presName="hierRoot2" presStyleCnt="0">
        <dgm:presLayoutVars>
          <dgm:hierBranch val="init"/>
        </dgm:presLayoutVars>
      </dgm:prSet>
      <dgm:spPr/>
    </dgm:pt>
    <dgm:pt modelId="{C744C37B-B6FB-4151-AD5D-5513003EF149}" type="pres">
      <dgm:prSet presAssocID="{3A0F4504-C300-47E0-8EAA-1B2F2025280B}" presName="rootComposite" presStyleCnt="0"/>
      <dgm:spPr/>
    </dgm:pt>
    <dgm:pt modelId="{ACE161BA-3DA2-48A3-B1F4-69F38B94496D}" type="pres">
      <dgm:prSet presAssocID="{3A0F4504-C300-47E0-8EAA-1B2F2025280B}" presName="rootText" presStyleLbl="node3" presStyleIdx="18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6CCCE5D-F017-4963-9B5F-1A9C8DE9E078}" type="pres">
      <dgm:prSet presAssocID="{3A0F4504-C300-47E0-8EAA-1B2F2025280B}" presName="rootConnector" presStyleLbl="node3" presStyleIdx="18" presStyleCnt="20"/>
      <dgm:spPr/>
      <dgm:t>
        <a:bodyPr/>
        <a:lstStyle/>
        <a:p>
          <a:endParaRPr lang="zh-TW" altLang="en-US"/>
        </a:p>
      </dgm:t>
    </dgm:pt>
    <dgm:pt modelId="{6D699CB5-4DC3-426F-AE9E-C4285C3CF604}" type="pres">
      <dgm:prSet presAssocID="{3A0F4504-C300-47E0-8EAA-1B2F2025280B}" presName="hierChild4" presStyleCnt="0"/>
      <dgm:spPr/>
    </dgm:pt>
    <dgm:pt modelId="{289A568A-BD52-4DAD-B7DE-0FF52B2F3D21}" type="pres">
      <dgm:prSet presAssocID="{3A0F4504-C300-47E0-8EAA-1B2F2025280B}" presName="hierChild5" presStyleCnt="0"/>
      <dgm:spPr/>
    </dgm:pt>
    <dgm:pt modelId="{29F05C41-9EC5-45B4-AC18-74AD08E3B9B7}" type="pres">
      <dgm:prSet presAssocID="{155683A1-22FC-470B-AAD1-313108A5C8E9}" presName="Name37" presStyleLbl="parChTrans1D3" presStyleIdx="19" presStyleCnt="20"/>
      <dgm:spPr/>
      <dgm:t>
        <a:bodyPr/>
        <a:lstStyle/>
        <a:p>
          <a:endParaRPr lang="zh-TW" altLang="en-US"/>
        </a:p>
      </dgm:t>
    </dgm:pt>
    <dgm:pt modelId="{5F7F98F4-7467-4D53-9028-76843CFDB412}" type="pres">
      <dgm:prSet presAssocID="{067CD091-4490-497D-8B50-878DEFCCA234}" presName="hierRoot2" presStyleCnt="0">
        <dgm:presLayoutVars>
          <dgm:hierBranch val="init"/>
        </dgm:presLayoutVars>
      </dgm:prSet>
      <dgm:spPr/>
    </dgm:pt>
    <dgm:pt modelId="{03E697F3-201A-4224-9798-869098252946}" type="pres">
      <dgm:prSet presAssocID="{067CD091-4490-497D-8B50-878DEFCCA234}" presName="rootComposite" presStyleCnt="0"/>
      <dgm:spPr/>
    </dgm:pt>
    <dgm:pt modelId="{B0B497B1-9283-401D-A648-7E36B421E1D3}" type="pres">
      <dgm:prSet presAssocID="{067CD091-4490-497D-8B50-878DEFCCA234}" presName="rootText" presStyleLbl="node3" presStyleIdx="19" presStyleCnt="2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F8CA5C3-4EEC-4CC0-8696-72DFF9677A70}" type="pres">
      <dgm:prSet presAssocID="{067CD091-4490-497D-8B50-878DEFCCA234}" presName="rootConnector" presStyleLbl="node3" presStyleIdx="19" presStyleCnt="20"/>
      <dgm:spPr/>
      <dgm:t>
        <a:bodyPr/>
        <a:lstStyle/>
        <a:p>
          <a:endParaRPr lang="zh-TW" altLang="en-US"/>
        </a:p>
      </dgm:t>
    </dgm:pt>
    <dgm:pt modelId="{2F5DD8E9-7742-484F-A1A9-012ED8191FB8}" type="pres">
      <dgm:prSet presAssocID="{067CD091-4490-497D-8B50-878DEFCCA234}" presName="hierChild4" presStyleCnt="0"/>
      <dgm:spPr/>
    </dgm:pt>
    <dgm:pt modelId="{10ECFFD4-4383-41C2-A4CE-C5BD43171CDC}" type="pres">
      <dgm:prSet presAssocID="{067CD091-4490-497D-8B50-878DEFCCA234}" presName="hierChild5" presStyleCnt="0"/>
      <dgm:spPr/>
    </dgm:pt>
    <dgm:pt modelId="{04F1A3C1-4ED9-4E01-9655-AFED795B8A5D}" type="pres">
      <dgm:prSet presAssocID="{61B52C73-2FD2-468A-B57A-89D4A4758DEB}" presName="hierChild5" presStyleCnt="0"/>
      <dgm:spPr/>
    </dgm:pt>
    <dgm:pt modelId="{1623D54D-7DBD-40C0-838A-89EE7305E51D}" type="pres">
      <dgm:prSet presAssocID="{77090F7F-A5BA-4521-8D54-3F7853AE8EAB}" presName="hierChild3" presStyleCnt="0"/>
      <dgm:spPr/>
    </dgm:pt>
  </dgm:ptLst>
  <dgm:cxnLst>
    <dgm:cxn modelId="{C4E0236E-6262-4D9F-B6A3-8DF693EE57E3}" type="presOf" srcId="{9C2A0569-4A69-4344-9927-8B4C3DCBE552}" destId="{186A9E36-2AF5-4AC0-9F16-60FFBA0EA51F}" srcOrd="1" destOrd="0" presId="urn:microsoft.com/office/officeart/2005/8/layout/orgChart1"/>
    <dgm:cxn modelId="{ABF3794E-0363-4A49-A8D7-A77187EC9E25}" srcId="{77090F7F-A5BA-4521-8D54-3F7853AE8EAB}" destId="{CF9A83D6-209A-4544-88C4-8BDD8569DCB3}" srcOrd="0" destOrd="0" parTransId="{2C28FD0F-8778-4883-9820-2A58D266759B}" sibTransId="{8071CF4A-1FC3-47B7-85D5-BAEEB4F03B81}"/>
    <dgm:cxn modelId="{E7073000-256A-44CD-9586-734150AFE0DD}" type="presOf" srcId="{9F3EE5ED-DF8E-47E3-AEA2-ABBC0CD0B836}" destId="{D0A89C89-0BBC-40C2-A4C4-D49FD884E213}" srcOrd="0" destOrd="0" presId="urn:microsoft.com/office/officeart/2005/8/layout/orgChart1"/>
    <dgm:cxn modelId="{431E77F5-6F23-48C5-AB72-9FA46CFA787A}" srcId="{0255ED0B-1DFF-4BC6-A342-BCF51FE883CB}" destId="{9E261876-7453-465B-9A1F-71A0C4B3FF75}" srcOrd="3" destOrd="0" parTransId="{BB7023E9-B43A-4A25-B05A-F6BBC5017AB1}" sibTransId="{358E4E0E-AAFC-4F5E-AAE3-8A2D2DD099EA}"/>
    <dgm:cxn modelId="{9065959B-0117-45D9-89A7-A18AF4510D50}" srcId="{A4AEEEAE-C40E-451F-A8CF-2BE7968D4703}" destId="{BE215F83-169C-4262-8D28-F79AEE2A44A9}" srcOrd="0" destOrd="0" parTransId="{AC639801-1882-459C-8CE1-61049535C04B}" sibTransId="{131DB4FE-81E6-4BE8-860D-CF2E7F6158A8}"/>
    <dgm:cxn modelId="{E590765C-FFEF-43FC-8727-0F10DDAA9E0F}" srcId="{61B52C73-2FD2-468A-B57A-89D4A4758DEB}" destId="{841B4158-5BB6-4462-9D7E-59AF7A455536}" srcOrd="0" destOrd="0" parTransId="{6456ACF3-8B64-431A-806F-4F44B52CA4F6}" sibTransId="{63B02097-0651-4D56-ABA5-327BF89262A6}"/>
    <dgm:cxn modelId="{F203CC94-6418-4D10-8EC6-3EAB1709BBA9}" srcId="{A4AEEEAE-C40E-451F-A8CF-2BE7968D4703}" destId="{F8924C00-DEC1-4C2F-87CA-56CB89DCA75F}" srcOrd="1" destOrd="0" parTransId="{7EF20994-6CDB-4CF7-A420-28293A93B818}" sibTransId="{21BF81CE-29AD-40E4-AC4C-A68950D5AC46}"/>
    <dgm:cxn modelId="{369B8AE0-0003-46DD-931D-D61FC5C0B686}" srcId="{77090F7F-A5BA-4521-8D54-3F7853AE8EAB}" destId="{0255ED0B-1DFF-4BC6-A342-BCF51FE883CB}" srcOrd="2" destOrd="0" parTransId="{55BAAC4F-761C-41EA-9449-461B1A366628}" sibTransId="{DCF981B6-C07B-45C4-97C6-88AFAFD68F23}"/>
    <dgm:cxn modelId="{44AD40A9-CB6B-438F-9F34-50B3C975A7B6}" srcId="{0255ED0B-1DFF-4BC6-A342-BCF51FE883CB}" destId="{849A7F72-66DD-401C-9AEA-59322BC6BAE4}" srcOrd="0" destOrd="0" parTransId="{BE949956-4270-4518-BFB1-CF8A4122272E}" sibTransId="{BD1121C9-EADF-460D-B69F-B3E5EF7C8617}"/>
    <dgm:cxn modelId="{23833D1B-31CF-46DD-A44C-29B96A45E2FB}" type="presOf" srcId="{BAD6EBD8-A41A-4A3B-8122-DE86DADC60C5}" destId="{E2E98023-0E79-40A9-86E8-896939211C9A}" srcOrd="0" destOrd="0" presId="urn:microsoft.com/office/officeart/2005/8/layout/orgChart1"/>
    <dgm:cxn modelId="{22365557-C7D6-41B5-8761-A767C10490DD}" type="presOf" srcId="{067CD091-4490-497D-8B50-878DEFCCA234}" destId="{5F8CA5C3-4EEC-4CC0-8696-72DFF9677A70}" srcOrd="1" destOrd="0" presId="urn:microsoft.com/office/officeart/2005/8/layout/orgChart1"/>
    <dgm:cxn modelId="{D504388E-5C36-456E-8D98-5DB9DD883F49}" type="presOf" srcId="{0E8554EF-1F2A-4861-AD2B-CAF61D443F5D}" destId="{57E00536-E67E-41AE-9CCF-54680FCB3E88}" srcOrd="0" destOrd="0" presId="urn:microsoft.com/office/officeart/2005/8/layout/orgChart1"/>
    <dgm:cxn modelId="{927F5092-EB38-4943-A54C-9B7BCED6675B}" srcId="{CF9A83D6-209A-4544-88C4-8BDD8569DCB3}" destId="{C61A40DE-C4C0-47F2-BC6A-B3FF9782E540}" srcOrd="0" destOrd="0" parTransId="{BC633EAE-AAAB-474A-A073-10D0B025064C}" sibTransId="{3DBCB8B8-4358-4CAB-A5BC-9F89CFABA7EA}"/>
    <dgm:cxn modelId="{4D1AC1AD-1B5B-49B9-A561-FDB790D1DADD}" type="presOf" srcId="{7C67768B-13C2-4359-879A-EAAD83B5EAF9}" destId="{ED293397-3182-4035-9432-7EF36196649D}" srcOrd="0" destOrd="0" presId="urn:microsoft.com/office/officeart/2005/8/layout/orgChart1"/>
    <dgm:cxn modelId="{DA0A78BF-C4BA-4866-A719-A06260F128D8}" type="presOf" srcId="{EC553805-4B04-44AA-B911-8EFD5F230303}" destId="{07F91E48-D5AF-4AB8-9A47-A2AC3EDB1C81}" srcOrd="0" destOrd="0" presId="urn:microsoft.com/office/officeart/2005/8/layout/orgChart1"/>
    <dgm:cxn modelId="{62075F9C-1F01-4364-BD61-7935F9240B57}" type="presOf" srcId="{55467448-58B3-4282-B0E9-A7DB231C2AB4}" destId="{1E535D88-217C-40A2-967A-6A6F38B2F843}" srcOrd="0" destOrd="0" presId="urn:microsoft.com/office/officeart/2005/8/layout/orgChart1"/>
    <dgm:cxn modelId="{4E944BEB-EBB7-4D8C-8510-49A11D0D2ED9}" srcId="{77090F7F-A5BA-4521-8D54-3F7853AE8EAB}" destId="{61B52C73-2FD2-468A-B57A-89D4A4758DEB}" srcOrd="5" destOrd="0" parTransId="{352AFB6B-5837-4E2E-A15B-1B309F6D7998}" sibTransId="{7DF1F075-558A-4EC6-AFE1-C7AEC17E7B57}"/>
    <dgm:cxn modelId="{E0B85B6F-26D0-4CFE-8CD2-5141417A7EE4}" srcId="{61B52C73-2FD2-468A-B57A-89D4A4758DEB}" destId="{067CD091-4490-497D-8B50-878DEFCCA234}" srcOrd="2" destOrd="0" parTransId="{155683A1-22FC-470B-AAD1-313108A5C8E9}" sibTransId="{FFF89FA3-2645-4306-B4EE-05F1EF453D9D}"/>
    <dgm:cxn modelId="{A67499DB-4525-4412-8DEB-B6BC9B9C9A47}" type="presOf" srcId="{3A0F4504-C300-47E0-8EAA-1B2F2025280B}" destId="{ACE161BA-3DA2-48A3-B1F4-69F38B94496D}" srcOrd="0" destOrd="0" presId="urn:microsoft.com/office/officeart/2005/8/layout/orgChart1"/>
    <dgm:cxn modelId="{B70F1A6B-FCC4-4C6E-AE52-038CC1BBCCB8}" srcId="{A0C6E9E4-1D8B-426F-8088-102A2647DF82}" destId="{9C2A0569-4A69-4344-9927-8B4C3DCBE552}" srcOrd="1" destOrd="0" parTransId="{8DA1479A-5092-4683-9827-60F54230DFC4}" sibTransId="{65C1103B-4931-479E-8FB0-85FAE55D3EC7}"/>
    <dgm:cxn modelId="{715FDAC0-E699-4DA5-B316-39C8697ACA1C}" type="presOf" srcId="{9E261876-7453-465B-9A1F-71A0C4B3FF75}" destId="{19EDD6CA-F3FD-4A6F-AFEA-2FACC887FA55}" srcOrd="0" destOrd="0" presId="urn:microsoft.com/office/officeart/2005/8/layout/orgChart1"/>
    <dgm:cxn modelId="{50252BD8-CD6E-4CE2-ACFD-B29409F473BE}" type="presOf" srcId="{33F42A24-BEE1-4541-B84F-4908F8A9090E}" destId="{F3A818DE-A539-4B9C-93DA-6DA7C77E3E04}" srcOrd="1" destOrd="0" presId="urn:microsoft.com/office/officeart/2005/8/layout/orgChart1"/>
    <dgm:cxn modelId="{83CE106F-3D7C-42D8-B08E-4C1D5C955595}" type="presOf" srcId="{6E59403E-7BB6-4631-94BB-2356C8556EAE}" destId="{498E0DE8-A4A5-4B65-BDBA-0B9E954F0A88}" srcOrd="1" destOrd="0" presId="urn:microsoft.com/office/officeart/2005/8/layout/orgChart1"/>
    <dgm:cxn modelId="{469280FE-4222-4B8F-9E88-BDCA0448A94B}" type="presOf" srcId="{061335E2-9458-4E2B-B794-CCED3E592DBC}" destId="{4A25F582-FC14-4424-B586-64EDAFC818E1}" srcOrd="0" destOrd="0" presId="urn:microsoft.com/office/officeart/2005/8/layout/orgChart1"/>
    <dgm:cxn modelId="{FBA498B8-07E0-446F-B447-4EA7153E7462}" type="presOf" srcId="{33E28E23-D883-4184-A97E-9F85D7AF6C3E}" destId="{C1063431-F330-45CD-A2C5-FD59A98931D6}" srcOrd="0" destOrd="0" presId="urn:microsoft.com/office/officeart/2005/8/layout/orgChart1"/>
    <dgm:cxn modelId="{D5AE55A0-9443-4D5F-AE7B-6BF4F58F08B9}" type="presOf" srcId="{71C57CD9-30D8-4618-9B29-CA24314B7C75}" destId="{54D06C63-001B-4F0E-A375-9F876DA0BFF2}" srcOrd="0" destOrd="0" presId="urn:microsoft.com/office/officeart/2005/8/layout/orgChart1"/>
    <dgm:cxn modelId="{FFEF0DCE-96F7-40F7-BA06-BB1C36D88648}" type="presOf" srcId="{BB7023E9-B43A-4A25-B05A-F6BBC5017AB1}" destId="{B14DEA3B-FA1B-42E9-A373-71ACB74C7AF4}" srcOrd="0" destOrd="0" presId="urn:microsoft.com/office/officeart/2005/8/layout/orgChart1"/>
    <dgm:cxn modelId="{9A2DFAF2-97EA-4389-8E34-648F440E9562}" type="presOf" srcId="{0E366E4C-BCCA-43ED-B220-0416ABAA32DD}" destId="{23ADCDD5-ABDC-45AC-A53B-8C4F5E6804EE}" srcOrd="0" destOrd="0" presId="urn:microsoft.com/office/officeart/2005/8/layout/orgChart1"/>
    <dgm:cxn modelId="{B765B063-9A39-42C6-8EDF-C2923B8E4699}" srcId="{0255ED0B-1DFF-4BC6-A342-BCF51FE883CB}" destId="{9269C2C9-8AD4-4C8B-85DE-3D1EE522BBD1}" srcOrd="2" destOrd="0" parTransId="{CFD024A5-F298-42D8-86FD-4E4E1A0CCFC5}" sibTransId="{0EA29BAB-9A40-45B3-9B70-E77B5B2F93A6}"/>
    <dgm:cxn modelId="{D8B55907-9178-49A1-86DE-6F20AD81525C}" type="presOf" srcId="{61B52C73-2FD2-468A-B57A-89D4A4758DEB}" destId="{2E92462B-EAA4-4298-B185-FAAF6E221C0D}" srcOrd="0" destOrd="0" presId="urn:microsoft.com/office/officeart/2005/8/layout/orgChart1"/>
    <dgm:cxn modelId="{AEC99F59-15C2-4DFD-9172-4D493A0428E4}" type="presOf" srcId="{BE215F83-169C-4262-8D28-F79AEE2A44A9}" destId="{B26CF97B-00C3-46A3-AC8E-D7FBE2B7797D}" srcOrd="1" destOrd="0" presId="urn:microsoft.com/office/officeart/2005/8/layout/orgChart1"/>
    <dgm:cxn modelId="{B257E64D-55C0-4685-A225-6B0CB51229A4}" type="presOf" srcId="{55BAAC4F-761C-41EA-9449-461B1A366628}" destId="{99818C90-6FCD-4D9B-9BAD-EB6FDA1883BD}" srcOrd="0" destOrd="0" presId="urn:microsoft.com/office/officeart/2005/8/layout/orgChart1"/>
    <dgm:cxn modelId="{4B16709E-8AE4-4125-B7ED-90C9A007A1A6}" type="presOf" srcId="{0255ED0B-1DFF-4BC6-A342-BCF51FE883CB}" destId="{9C0043BA-0319-467C-9182-57D79D87AD0E}" srcOrd="0" destOrd="0" presId="urn:microsoft.com/office/officeart/2005/8/layout/orgChart1"/>
    <dgm:cxn modelId="{F10E75DD-BA03-4BEE-AB4B-BFFC612AD791}" type="presOf" srcId="{9186847F-7F31-4595-9105-C32125FA493C}" destId="{248BC40B-137C-46D5-AFC9-D28AF2BF4367}" srcOrd="0" destOrd="0" presId="urn:microsoft.com/office/officeart/2005/8/layout/orgChart1"/>
    <dgm:cxn modelId="{DC93E855-CD19-4A72-8C77-80BCEFC4A3A0}" type="presOf" srcId="{849A7F72-66DD-401C-9AEA-59322BC6BAE4}" destId="{234BADF9-4059-4BCB-B275-5D2AD38BCDD0}" srcOrd="1" destOrd="0" presId="urn:microsoft.com/office/officeart/2005/8/layout/orgChart1"/>
    <dgm:cxn modelId="{B89355A3-E7AE-4715-89EC-F2466B0B5D4A}" type="presOf" srcId="{067CD091-4490-497D-8B50-878DEFCCA234}" destId="{B0B497B1-9283-401D-A648-7E36B421E1D3}" srcOrd="0" destOrd="0" presId="urn:microsoft.com/office/officeart/2005/8/layout/orgChart1"/>
    <dgm:cxn modelId="{DBAAFB09-2646-4F53-8452-2A8406E187A4}" type="presOf" srcId="{BE215F83-169C-4262-8D28-F79AEE2A44A9}" destId="{14F3D373-D5BE-4034-89F4-279400104F2F}" srcOrd="0" destOrd="0" presId="urn:microsoft.com/office/officeart/2005/8/layout/orgChart1"/>
    <dgm:cxn modelId="{FC510B5E-D841-45E2-A2E8-528E1EF51699}" type="presOf" srcId="{495518CD-C296-4DA8-AB1A-7CFD2F39CBC8}" destId="{A134A16B-623E-4354-A1C9-13365E816673}" srcOrd="0" destOrd="0" presId="urn:microsoft.com/office/officeart/2005/8/layout/orgChart1"/>
    <dgm:cxn modelId="{5FD66103-EB80-4928-916B-F9FBB8EA3462}" type="presOf" srcId="{9C2A0569-4A69-4344-9927-8B4C3DCBE552}" destId="{D05C7202-5480-493D-8A23-44E0C4EC53DC}" srcOrd="0" destOrd="0" presId="urn:microsoft.com/office/officeart/2005/8/layout/orgChart1"/>
    <dgm:cxn modelId="{633071F8-3167-42E0-9D09-354B90FE2543}" type="presOf" srcId="{CB4CCC12-8C75-43E3-BA4B-BBDCD3A56D53}" destId="{294D0AFA-23E0-4558-A9EF-D25B90EFBE51}" srcOrd="0" destOrd="0" presId="urn:microsoft.com/office/officeart/2005/8/layout/orgChart1"/>
    <dgm:cxn modelId="{880901F9-270F-4E8E-8D47-7B856BD3BB11}" type="presOf" srcId="{D9388223-ECF1-4C63-B4AB-A07059FE8B7A}" destId="{C6A2BB96-C87E-4641-82B2-5D39E55F08A7}" srcOrd="0" destOrd="0" presId="urn:microsoft.com/office/officeart/2005/8/layout/orgChart1"/>
    <dgm:cxn modelId="{C10C5F1E-AD99-48AC-8C6E-82EBD26A2D13}" type="presOf" srcId="{B67D4BE7-6214-48F5-AF3C-435B409A4F77}" destId="{CFCB7582-062C-4199-9F48-946709E0BA96}" srcOrd="0" destOrd="0" presId="urn:microsoft.com/office/officeart/2005/8/layout/orgChart1"/>
    <dgm:cxn modelId="{F9AB0543-D2AC-4AAE-B677-745A9795835E}" type="presOf" srcId="{478236EC-9063-4A6B-B4F2-3B2823842315}" destId="{FE1BAE81-38A7-4535-A282-A6C1A809BBD3}" srcOrd="0" destOrd="0" presId="urn:microsoft.com/office/officeart/2005/8/layout/orgChart1"/>
    <dgm:cxn modelId="{0D747C95-320A-4447-B5A5-229165391E0B}" type="presOf" srcId="{2C28FD0F-8778-4883-9820-2A58D266759B}" destId="{814F6618-0A9C-4E12-9672-4E0FE07D79CA}" srcOrd="0" destOrd="0" presId="urn:microsoft.com/office/officeart/2005/8/layout/orgChart1"/>
    <dgm:cxn modelId="{AB540C1E-1888-4F83-98B2-989B26D49223}" srcId="{CF9A83D6-209A-4544-88C4-8BDD8569DCB3}" destId="{0E366E4C-BCCA-43ED-B220-0416ABAA32DD}" srcOrd="1" destOrd="0" parTransId="{DFC97B9A-401E-4572-969A-1626CD6B5C86}" sibTransId="{406734F7-857A-4B0F-8F96-B6893602AC38}"/>
    <dgm:cxn modelId="{AF5167C3-23F2-4C70-9206-A81E19553B19}" srcId="{33F42A24-BEE1-4541-B84F-4908F8A9090E}" destId="{6E59403E-7BB6-4631-94BB-2356C8556EAE}" srcOrd="2" destOrd="0" parTransId="{62DF8C82-E827-4DC6-8275-6A4639B437D2}" sibTransId="{2CD6875D-42E8-430D-AABB-7C9F6670956E}"/>
    <dgm:cxn modelId="{54152CCC-B740-40D7-AD98-B5A93E3730FA}" type="presOf" srcId="{F2F09A95-CBF8-4AF2-9125-389E77996A4C}" destId="{9DBFB6FB-1765-4EA2-B406-BB5565C3B130}" srcOrd="0" destOrd="0" presId="urn:microsoft.com/office/officeart/2005/8/layout/orgChart1"/>
    <dgm:cxn modelId="{A1C7709F-E364-4AFA-8D27-0E36E660A574}" type="presOf" srcId="{6CACF856-A070-444F-A680-F567978EE87C}" destId="{95231C5B-D78F-4457-83F2-C8D95CC94463}" srcOrd="0" destOrd="0" presId="urn:microsoft.com/office/officeart/2005/8/layout/orgChart1"/>
    <dgm:cxn modelId="{12F418CB-DFC7-4F40-BCD9-94AC7E4D8559}" type="presOf" srcId="{77090F7F-A5BA-4521-8D54-3F7853AE8EAB}" destId="{FF9301C6-7CC8-402E-9D14-72B9A0C6DB7B}" srcOrd="1" destOrd="0" presId="urn:microsoft.com/office/officeart/2005/8/layout/orgChart1"/>
    <dgm:cxn modelId="{D3291518-B284-4036-883A-506B59933951}" type="presOf" srcId="{DFC97B9A-401E-4572-969A-1626CD6B5C86}" destId="{89DC675A-05B3-4C1B-972F-BF8817DC8A9F}" srcOrd="0" destOrd="0" presId="urn:microsoft.com/office/officeart/2005/8/layout/orgChart1"/>
    <dgm:cxn modelId="{E140E0A3-8953-4109-A9F6-2CE7FCBAF6A1}" type="presOf" srcId="{9B9AB55E-EC93-43CD-9D14-779F622280F7}" destId="{95F31D65-0EDA-4794-AED7-AF5F720DFA2C}" srcOrd="1" destOrd="0" presId="urn:microsoft.com/office/officeart/2005/8/layout/orgChart1"/>
    <dgm:cxn modelId="{808AAC3A-FAFC-4791-BE37-9516716FF1DE}" type="presOf" srcId="{3A0F4504-C300-47E0-8EAA-1B2F2025280B}" destId="{26CCCE5D-F017-4963-9B5F-1A9C8DE9E078}" srcOrd="1" destOrd="0" presId="urn:microsoft.com/office/officeart/2005/8/layout/orgChart1"/>
    <dgm:cxn modelId="{56D1C10D-CC85-4979-9326-07E2E7359098}" type="presOf" srcId="{9269C2C9-8AD4-4C8B-85DE-3D1EE522BBD1}" destId="{A8C46613-AF22-48D8-8465-0A0EED4BA19E}" srcOrd="1" destOrd="0" presId="urn:microsoft.com/office/officeart/2005/8/layout/orgChart1"/>
    <dgm:cxn modelId="{3C38080F-DD4E-4C7E-8CE4-61832A87F344}" type="presOf" srcId="{9B9AB55E-EC93-43CD-9D14-779F622280F7}" destId="{D3F4BFAC-5334-4B36-A715-7D6DB266169F}" srcOrd="0" destOrd="0" presId="urn:microsoft.com/office/officeart/2005/8/layout/orgChart1"/>
    <dgm:cxn modelId="{DF0B71DC-0B23-4630-B1AC-49396FD6BEEA}" type="presOf" srcId="{6456ACF3-8B64-431A-806F-4F44B52CA4F6}" destId="{7A8E1A20-6E3D-45C1-B7C1-89326AA6A640}" srcOrd="0" destOrd="0" presId="urn:microsoft.com/office/officeart/2005/8/layout/orgChart1"/>
    <dgm:cxn modelId="{DABE0F85-F3CB-403A-AC84-0E0AD2AE1A9E}" type="presOf" srcId="{BAD6EBD8-A41A-4A3B-8122-DE86DADC60C5}" destId="{BAA47992-5795-4ADD-B959-C84CD3D447DD}" srcOrd="1" destOrd="0" presId="urn:microsoft.com/office/officeart/2005/8/layout/orgChart1"/>
    <dgm:cxn modelId="{6D069EFE-C0D0-4396-8F26-E2541E84E326}" srcId="{77090F7F-A5BA-4521-8D54-3F7853AE8EAB}" destId="{33F42A24-BEE1-4541-B84F-4908F8A9090E}" srcOrd="4" destOrd="0" parTransId="{B67D4BE7-6214-48F5-AF3C-435B409A4F77}" sibTransId="{4B4B4302-B30D-4CF7-878E-7DED88A61425}"/>
    <dgm:cxn modelId="{0215F851-7B69-44BC-B239-7781D86E2912}" srcId="{0255ED0B-1DFF-4BC6-A342-BCF51FE883CB}" destId="{BAD6EBD8-A41A-4A3B-8122-DE86DADC60C5}" srcOrd="1" destOrd="0" parTransId="{9186847F-7F31-4595-9105-C32125FA493C}" sibTransId="{B72248EB-F320-48E9-A2FF-7D8EFF69D1FC}"/>
    <dgm:cxn modelId="{9573FD1C-524C-436B-9BC6-D0E208306155}" type="presOf" srcId="{A4AEEEAE-C40E-451F-A8CF-2BE7968D4703}" destId="{40E59D8E-3E1B-4F53-8703-485EF7442191}" srcOrd="0" destOrd="0" presId="urn:microsoft.com/office/officeart/2005/8/layout/orgChart1"/>
    <dgm:cxn modelId="{AC3AB768-A947-4C7B-AACD-695A831AF0BE}" type="presOf" srcId="{62DF8C82-E827-4DC6-8275-6A4639B437D2}" destId="{738A194D-7880-488F-8E31-DC67C35EE482}" srcOrd="0" destOrd="0" presId="urn:microsoft.com/office/officeart/2005/8/layout/orgChart1"/>
    <dgm:cxn modelId="{D1104EFA-F804-498C-83F7-C9447D96A577}" srcId="{61B52C73-2FD2-468A-B57A-89D4A4758DEB}" destId="{3A0F4504-C300-47E0-8EAA-1B2F2025280B}" srcOrd="1" destOrd="0" parTransId="{EC553805-4B04-44AA-B911-8EFD5F230303}" sibTransId="{0E6AE35C-DA36-4505-92A6-219707F6A3F5}"/>
    <dgm:cxn modelId="{F8631A64-F123-4515-A24B-DAD558614040}" type="presOf" srcId="{61B52C73-2FD2-468A-B57A-89D4A4758DEB}" destId="{2FC3F8E2-CEE2-4C9E-9886-AA4E77603C95}" srcOrd="1" destOrd="0" presId="urn:microsoft.com/office/officeart/2005/8/layout/orgChart1"/>
    <dgm:cxn modelId="{6C97A402-83B8-4200-A1D7-EF3FD2045D14}" type="presOf" srcId="{CFD024A5-F298-42D8-86FD-4E4E1A0CCFC5}" destId="{47D3B9DB-76F4-4D18-9A12-DD065E45B526}" srcOrd="0" destOrd="0" presId="urn:microsoft.com/office/officeart/2005/8/layout/orgChart1"/>
    <dgm:cxn modelId="{98712115-E2F9-47C3-AD82-495F92DA5D21}" srcId="{A4AEEEAE-C40E-451F-A8CF-2BE7968D4703}" destId="{0E8554EF-1F2A-4861-AD2B-CAF61D443F5D}" srcOrd="2" destOrd="0" parTransId="{AFF1C64E-D59C-408E-B299-EB99F202FAFB}" sibTransId="{CE539CD0-2997-4243-ADA0-B2D02709FEA4}"/>
    <dgm:cxn modelId="{8F9E7953-C4AB-4723-9CC5-3DF3E3BA85BF}" srcId="{A0C6E9E4-1D8B-426F-8088-102A2647DF82}" destId="{9B9AB55E-EC93-43CD-9D14-779F622280F7}" srcOrd="2" destOrd="0" parTransId="{7C67768B-13C2-4359-879A-EAAD83B5EAF9}" sibTransId="{13C0F669-E087-41EC-B582-B2746620E256}"/>
    <dgm:cxn modelId="{BEEF4DF5-17D9-4645-9D61-AB2FA97B4FE3}" type="presOf" srcId="{71C57CD9-30D8-4618-9B29-CA24314B7C75}" destId="{C615D251-B449-4F0B-9550-59F1881476C9}" srcOrd="1" destOrd="0" presId="urn:microsoft.com/office/officeart/2005/8/layout/orgChart1"/>
    <dgm:cxn modelId="{C5513529-F36E-4A89-925F-68F27C930CA7}" type="presOf" srcId="{CF9A83D6-209A-4544-88C4-8BDD8569DCB3}" destId="{8DBAB58B-8157-4757-A09D-A892C252913C}" srcOrd="0" destOrd="0" presId="urn:microsoft.com/office/officeart/2005/8/layout/orgChart1"/>
    <dgm:cxn modelId="{8EDAC93D-3B3F-4054-BB1D-8426FA71A7F1}" type="presOf" srcId="{B791FC5C-FF22-4268-B329-CE2AF524C978}" destId="{03F143FE-65BB-474E-A1B4-898CA714B1D2}" srcOrd="0" destOrd="0" presId="urn:microsoft.com/office/officeart/2005/8/layout/orgChart1"/>
    <dgm:cxn modelId="{49C230FF-A94C-4FFB-9CD9-902C74ED09D5}" type="presOf" srcId="{AE97C988-10AD-4E63-87BF-3B6C3883F968}" destId="{1D0E0236-245D-4FC2-BA2F-33BF447226B9}" srcOrd="0" destOrd="0" presId="urn:microsoft.com/office/officeart/2005/8/layout/orgChart1"/>
    <dgm:cxn modelId="{CD7E8FD2-1C5B-49B2-94C3-6E77CE315ED9}" srcId="{77090F7F-A5BA-4521-8D54-3F7853AE8EAB}" destId="{A0C6E9E4-1D8B-426F-8088-102A2647DF82}" srcOrd="3" destOrd="0" parTransId="{CB4CCC12-8C75-43E3-BA4B-BBDCD3A56D53}" sibTransId="{790B6DF9-4687-4343-8687-22BDF0B3367F}"/>
    <dgm:cxn modelId="{1B136DF5-17BA-4812-AC4D-2688C7E3A87C}" type="presOf" srcId="{CF9A83D6-209A-4544-88C4-8BDD8569DCB3}" destId="{B8ED5622-18DD-492C-A3BE-E9B39DEC05B5}" srcOrd="1" destOrd="0" presId="urn:microsoft.com/office/officeart/2005/8/layout/orgChart1"/>
    <dgm:cxn modelId="{A4DBD29E-53FB-4E47-9D2F-AA97168D81B5}" type="presOf" srcId="{061335E2-9458-4E2B-B794-CCED3E592DBC}" destId="{9316D797-8CC1-44D9-9DA6-5447EE89B497}" srcOrd="1" destOrd="0" presId="urn:microsoft.com/office/officeart/2005/8/layout/orgChart1"/>
    <dgm:cxn modelId="{3D26FEA2-144C-4E21-B3DB-1E7C377F1681}" type="presOf" srcId="{F8924C00-DEC1-4C2F-87CA-56CB89DCA75F}" destId="{2AD3882C-1B77-4799-9EE5-7B7F3AB9CBFD}" srcOrd="1" destOrd="0" presId="urn:microsoft.com/office/officeart/2005/8/layout/orgChart1"/>
    <dgm:cxn modelId="{DF2224DA-593F-4F39-BCDE-CD08D7F9CBCD}" type="presOf" srcId="{841B4158-5BB6-4462-9D7E-59AF7A455536}" destId="{427DBBD1-8D71-4D8F-BF93-F3FABF91C2F5}" srcOrd="0" destOrd="0" presId="urn:microsoft.com/office/officeart/2005/8/layout/orgChart1"/>
    <dgm:cxn modelId="{20D5945D-93FC-4FDA-AD57-A888D17FBCC0}" srcId="{77090F7F-A5BA-4521-8D54-3F7853AE8EAB}" destId="{A4AEEEAE-C40E-451F-A8CF-2BE7968D4703}" srcOrd="1" destOrd="0" parTransId="{33E28E23-D883-4184-A97E-9F85D7AF6C3E}" sibTransId="{A3B3602B-CDF7-437D-BB5A-52A782CEC747}"/>
    <dgm:cxn modelId="{5DD432B1-0BAF-4FE2-A835-6D9190617826}" type="presOf" srcId="{352AFB6B-5837-4E2E-A15B-1B309F6D7998}" destId="{7B0A4096-DF98-4182-B247-4F1FDDAF83A9}" srcOrd="0" destOrd="0" presId="urn:microsoft.com/office/officeart/2005/8/layout/orgChart1"/>
    <dgm:cxn modelId="{EE9EEA4E-AA2E-44B3-9338-6AD2E8821A5D}" type="presOf" srcId="{F2F09A95-CBF8-4AF2-9125-389E77996A4C}" destId="{C962610C-9D22-4BE7-9AA6-E2458983E437}" srcOrd="1" destOrd="0" presId="urn:microsoft.com/office/officeart/2005/8/layout/orgChart1"/>
    <dgm:cxn modelId="{E132EE4A-B1F5-4D1C-879D-C656901BE067}" srcId="{CF9A83D6-209A-4544-88C4-8BDD8569DCB3}" destId="{B791FC5C-FF22-4268-B329-CE2AF524C978}" srcOrd="2" destOrd="0" parTransId="{D9388223-ECF1-4C63-B4AB-A07059FE8B7A}" sibTransId="{10B78F32-8874-486B-8253-90F885B36F0E}"/>
    <dgm:cxn modelId="{FAD74048-456E-4DDE-BBC6-08E806841421}" type="presOf" srcId="{77090F7F-A5BA-4521-8D54-3F7853AE8EAB}" destId="{65752618-6CC2-48F3-B336-8BF11C328B1C}" srcOrd="0" destOrd="0" presId="urn:microsoft.com/office/officeart/2005/8/layout/orgChart1"/>
    <dgm:cxn modelId="{E24B1050-DB00-43DB-9598-014A1DDE2E50}" type="presOf" srcId="{155683A1-22FC-470B-AAD1-313108A5C8E9}" destId="{29F05C41-9EC5-45B4-AC18-74AD08E3B9B7}" srcOrd="0" destOrd="0" presId="urn:microsoft.com/office/officeart/2005/8/layout/orgChart1"/>
    <dgm:cxn modelId="{791D783B-1EF2-407A-AA00-FBC047F69C22}" srcId="{AE97C988-10AD-4E63-87BF-3B6C3883F968}" destId="{77090F7F-A5BA-4521-8D54-3F7853AE8EAB}" srcOrd="0" destOrd="0" parTransId="{AB324D95-18AD-413B-A6EA-AF5A03DDB7C0}" sibTransId="{A251C93F-960E-411B-A3DE-CCF3A74B302A}"/>
    <dgm:cxn modelId="{541772F5-4C9F-4A33-901D-696771476719}" type="presOf" srcId="{33F42A24-BEE1-4541-B84F-4908F8A9090E}" destId="{1FDCA800-31ED-457F-BDF4-47F59008EA67}" srcOrd="0" destOrd="0" presId="urn:microsoft.com/office/officeart/2005/8/layout/orgChart1"/>
    <dgm:cxn modelId="{A0F3B257-24EE-46A1-BEFC-9F5312FE25EB}" type="presOf" srcId="{C61A40DE-C4C0-47F2-BC6A-B3FF9782E540}" destId="{F554E3DE-7193-4006-8892-A364BAB8B4A5}" srcOrd="1" destOrd="0" presId="urn:microsoft.com/office/officeart/2005/8/layout/orgChart1"/>
    <dgm:cxn modelId="{AAE54CCB-DC0A-4ACC-B30C-61A81D58AEF4}" type="presOf" srcId="{849A7F72-66DD-401C-9AEA-59322BC6BAE4}" destId="{E18F0FC3-B0C6-489D-9C1D-49564BCC4AD5}" srcOrd="0" destOrd="0" presId="urn:microsoft.com/office/officeart/2005/8/layout/orgChart1"/>
    <dgm:cxn modelId="{96FEEF97-2869-4CCD-92AA-2C61ADBF6A5E}" type="presOf" srcId="{6CACF856-A070-444F-A680-F567978EE87C}" destId="{AD465D7E-32A6-403B-83E4-B3D24E3F85D7}" srcOrd="1" destOrd="0" presId="urn:microsoft.com/office/officeart/2005/8/layout/orgChart1"/>
    <dgm:cxn modelId="{1D43225E-2301-498F-89ED-82BEA0FAACE7}" type="presOf" srcId="{A0C6E9E4-1D8B-426F-8088-102A2647DF82}" destId="{3ABD9437-6814-42CA-A185-9AC2C39F3A69}" srcOrd="0" destOrd="0" presId="urn:microsoft.com/office/officeart/2005/8/layout/orgChart1"/>
    <dgm:cxn modelId="{E058F38B-DA0E-4135-869B-0C179C66F130}" type="presOf" srcId="{9269C2C9-8AD4-4C8B-85DE-3D1EE522BBD1}" destId="{8DFD862D-40C0-42D1-83D4-94EE505FC2C3}" srcOrd="0" destOrd="0" presId="urn:microsoft.com/office/officeart/2005/8/layout/orgChart1"/>
    <dgm:cxn modelId="{8DC1B31F-6356-49EE-A0B7-66AB779B7972}" type="presOf" srcId="{9E261876-7453-465B-9A1F-71A0C4B3FF75}" destId="{4F50DBF2-CF9D-4F60-BEDA-6B6E124B4A69}" srcOrd="1" destOrd="0" presId="urn:microsoft.com/office/officeart/2005/8/layout/orgChart1"/>
    <dgm:cxn modelId="{5AE7AC0D-5F4B-47BB-9019-B5B8FA3D362F}" type="presOf" srcId="{A0C6E9E4-1D8B-426F-8088-102A2647DF82}" destId="{C5A33E25-BF78-46CC-97FF-C4D323839083}" srcOrd="1" destOrd="0" presId="urn:microsoft.com/office/officeart/2005/8/layout/orgChart1"/>
    <dgm:cxn modelId="{FC032FE0-6360-41D4-A828-06DB29DFA8E7}" type="presOf" srcId="{BC633EAE-AAAB-474A-A073-10D0B025064C}" destId="{CA0BA75D-1327-4A75-9CD9-52063F838FC7}" srcOrd="0" destOrd="0" presId="urn:microsoft.com/office/officeart/2005/8/layout/orgChart1"/>
    <dgm:cxn modelId="{464AEE95-00E9-4630-BF71-3DAD50AA7DA5}" srcId="{A4AEEEAE-C40E-451F-A8CF-2BE7968D4703}" destId="{061335E2-9458-4E2B-B794-CCED3E592DBC}" srcOrd="3" destOrd="0" parTransId="{495518CD-C296-4DA8-AB1A-7CFD2F39CBC8}" sibTransId="{7D49B180-F0F7-45E6-A0E2-480409C3AC86}"/>
    <dgm:cxn modelId="{6A5CA2DD-E718-4B74-9D5B-6B7EBEA1AAD7}" type="presOf" srcId="{AC639801-1882-459C-8CE1-61049535C04B}" destId="{95E26C0A-1091-4D31-8076-A0E77A9735E9}" srcOrd="0" destOrd="0" presId="urn:microsoft.com/office/officeart/2005/8/layout/orgChart1"/>
    <dgm:cxn modelId="{1D8F8F63-3952-4861-B0C4-929D984CFFB3}" type="presOf" srcId="{0E366E4C-BCCA-43ED-B220-0416ABAA32DD}" destId="{A2F4CA68-8385-48D4-B8D6-B837F837743C}" srcOrd="1" destOrd="0" presId="urn:microsoft.com/office/officeart/2005/8/layout/orgChart1"/>
    <dgm:cxn modelId="{5F07A2C2-F9D8-4264-A111-6915F4BEA8F5}" type="presOf" srcId="{A4AEEEAE-C40E-451F-A8CF-2BE7968D4703}" destId="{B020D381-7064-452C-9054-276DB9C5532C}" srcOrd="1" destOrd="0" presId="urn:microsoft.com/office/officeart/2005/8/layout/orgChart1"/>
    <dgm:cxn modelId="{086F09C9-BB48-495E-9EE7-8707B64E8FB4}" type="presOf" srcId="{841B4158-5BB6-4462-9D7E-59AF7A455536}" destId="{B04C8667-286F-409F-84CE-EFAE9870E349}" srcOrd="1" destOrd="0" presId="urn:microsoft.com/office/officeart/2005/8/layout/orgChart1"/>
    <dgm:cxn modelId="{DABC28DD-BBE8-4295-A7CE-ABC0F04CB9E1}" srcId="{A0C6E9E4-1D8B-426F-8088-102A2647DF82}" destId="{F2F09A95-CBF8-4AF2-9125-389E77996A4C}" srcOrd="0" destOrd="0" parTransId="{55467448-58B3-4282-B0E9-A7DB231C2AB4}" sibTransId="{243F2C34-B7EC-44B4-9D47-E29E35EED374}"/>
    <dgm:cxn modelId="{2B5315CE-1BEC-403F-A999-3200AA286F31}" type="presOf" srcId="{6E59403E-7BB6-4631-94BB-2356C8556EAE}" destId="{C7C71DBA-84C1-47EC-A546-5B6AC101066F}" srcOrd="0" destOrd="0" presId="urn:microsoft.com/office/officeart/2005/8/layout/orgChart1"/>
    <dgm:cxn modelId="{1ED95ECF-A3B7-4324-A0D7-FE604968A8E7}" srcId="{33F42A24-BEE1-4541-B84F-4908F8A9090E}" destId="{71C57CD9-30D8-4618-9B29-CA24314B7C75}" srcOrd="0" destOrd="0" parTransId="{478236EC-9063-4A6B-B4F2-3B2823842315}" sibTransId="{2D41C9E5-DB3B-4E06-8179-B596D1362BAA}"/>
    <dgm:cxn modelId="{B12814B6-ABBE-41B1-8124-53FA01A57235}" type="presOf" srcId="{0255ED0B-1DFF-4BC6-A342-BCF51FE883CB}" destId="{E8A6CC73-FD82-4C3A-A748-67BA2FBD7C62}" srcOrd="1" destOrd="0" presId="urn:microsoft.com/office/officeart/2005/8/layout/orgChart1"/>
    <dgm:cxn modelId="{7E8E6BDC-736D-4C20-AB2E-8E82AF1C3A04}" type="presOf" srcId="{BE949956-4270-4518-BFB1-CF8A4122272E}" destId="{DDE77096-381E-49A6-8044-E4971A3A0B5D}" srcOrd="0" destOrd="0" presId="urn:microsoft.com/office/officeart/2005/8/layout/orgChart1"/>
    <dgm:cxn modelId="{8379318C-60F0-41A2-B2EC-ADA17E6468CF}" type="presOf" srcId="{8DA1479A-5092-4683-9827-60F54230DFC4}" destId="{62E2A9EF-F60C-461F-A5A7-CDCEE2A830C8}" srcOrd="0" destOrd="0" presId="urn:microsoft.com/office/officeart/2005/8/layout/orgChart1"/>
    <dgm:cxn modelId="{D2C02564-7BC8-411E-8BF8-598F815C6A9A}" srcId="{33F42A24-BEE1-4541-B84F-4908F8A9090E}" destId="{6CACF856-A070-444F-A680-F567978EE87C}" srcOrd="1" destOrd="0" parTransId="{9F3EE5ED-DF8E-47E3-AEA2-ABBC0CD0B836}" sibTransId="{47ACCE9F-AB4B-4D15-93FE-8E8A92222701}"/>
    <dgm:cxn modelId="{ACBB0644-0CD2-4037-90E0-08748CFCD08F}" type="presOf" srcId="{AFF1C64E-D59C-408E-B299-EB99F202FAFB}" destId="{00C31B3E-AD8C-484D-B567-DA1199DB3EBC}" srcOrd="0" destOrd="0" presId="urn:microsoft.com/office/officeart/2005/8/layout/orgChart1"/>
    <dgm:cxn modelId="{C370BBBE-D64D-4146-82F5-BFD9EC788997}" type="presOf" srcId="{F8924C00-DEC1-4C2F-87CA-56CB89DCA75F}" destId="{1F9B0CD6-C7C2-4873-BB05-59A73717F584}" srcOrd="0" destOrd="0" presId="urn:microsoft.com/office/officeart/2005/8/layout/orgChart1"/>
    <dgm:cxn modelId="{088212C7-9C37-4379-A6CB-A5D9596165F9}" type="presOf" srcId="{7EF20994-6CDB-4CF7-A420-28293A93B818}" destId="{5C93700B-18C5-4C5B-8BED-B5016C70D693}" srcOrd="0" destOrd="0" presId="urn:microsoft.com/office/officeart/2005/8/layout/orgChart1"/>
    <dgm:cxn modelId="{B336F54F-B0D1-4985-8FCC-5B6DB80AF2F6}" type="presOf" srcId="{C61A40DE-C4C0-47F2-BC6A-B3FF9782E540}" destId="{1275DA1A-E15E-41B7-AC19-76D1B54C481D}" srcOrd="0" destOrd="0" presId="urn:microsoft.com/office/officeart/2005/8/layout/orgChart1"/>
    <dgm:cxn modelId="{76FCE9FA-88BF-44CC-BEEC-CF3CB00A9829}" type="presOf" srcId="{0E8554EF-1F2A-4861-AD2B-CAF61D443F5D}" destId="{F81BAE91-35DC-4EEF-AF13-291A36297DB8}" srcOrd="1" destOrd="0" presId="urn:microsoft.com/office/officeart/2005/8/layout/orgChart1"/>
    <dgm:cxn modelId="{15A64B60-1530-403D-8AAF-424825E18C36}" type="presOf" srcId="{B791FC5C-FF22-4268-B329-CE2AF524C978}" destId="{8CCC7396-D2BA-43ED-BF5C-9B5DB19E0C34}" srcOrd="1" destOrd="0" presId="urn:microsoft.com/office/officeart/2005/8/layout/orgChart1"/>
    <dgm:cxn modelId="{96E1C5DB-3D35-460E-BB2F-66BBC92041A5}" type="presParOf" srcId="{1D0E0236-245D-4FC2-BA2F-33BF447226B9}" destId="{2C6139D1-0EEF-4FF5-8763-62AD519309D3}" srcOrd="0" destOrd="0" presId="urn:microsoft.com/office/officeart/2005/8/layout/orgChart1"/>
    <dgm:cxn modelId="{CB188165-F0FA-4E9D-A9F4-A6A244550A4A}" type="presParOf" srcId="{2C6139D1-0EEF-4FF5-8763-62AD519309D3}" destId="{5300F2BF-60C2-4D3D-B30B-6F1630553CCD}" srcOrd="0" destOrd="0" presId="urn:microsoft.com/office/officeart/2005/8/layout/orgChart1"/>
    <dgm:cxn modelId="{21524365-5CB8-43C3-8AC8-FC36E95D70C7}" type="presParOf" srcId="{5300F2BF-60C2-4D3D-B30B-6F1630553CCD}" destId="{65752618-6CC2-48F3-B336-8BF11C328B1C}" srcOrd="0" destOrd="0" presId="urn:microsoft.com/office/officeart/2005/8/layout/orgChart1"/>
    <dgm:cxn modelId="{B9703BD3-43F6-4764-B1EB-A530083B45A9}" type="presParOf" srcId="{5300F2BF-60C2-4D3D-B30B-6F1630553CCD}" destId="{FF9301C6-7CC8-402E-9D14-72B9A0C6DB7B}" srcOrd="1" destOrd="0" presId="urn:microsoft.com/office/officeart/2005/8/layout/orgChart1"/>
    <dgm:cxn modelId="{6F082A74-A456-42E3-AF3F-432988E2CAAB}" type="presParOf" srcId="{2C6139D1-0EEF-4FF5-8763-62AD519309D3}" destId="{E68C8ECC-30BE-4015-A4D1-10E044FD7571}" srcOrd="1" destOrd="0" presId="urn:microsoft.com/office/officeart/2005/8/layout/orgChart1"/>
    <dgm:cxn modelId="{9FA9FCDF-7F94-4321-BEDB-5F9D55C9BE55}" type="presParOf" srcId="{E68C8ECC-30BE-4015-A4D1-10E044FD7571}" destId="{814F6618-0A9C-4E12-9672-4E0FE07D79CA}" srcOrd="0" destOrd="0" presId="urn:microsoft.com/office/officeart/2005/8/layout/orgChart1"/>
    <dgm:cxn modelId="{70B1FEBD-136D-4624-AD29-4071AFDBC462}" type="presParOf" srcId="{E68C8ECC-30BE-4015-A4D1-10E044FD7571}" destId="{C9469AFA-AFAB-4D27-8D4C-29E3BAE4DF84}" srcOrd="1" destOrd="0" presId="urn:microsoft.com/office/officeart/2005/8/layout/orgChart1"/>
    <dgm:cxn modelId="{4282E9B7-5449-4B6C-A3B5-2BF961D53503}" type="presParOf" srcId="{C9469AFA-AFAB-4D27-8D4C-29E3BAE4DF84}" destId="{C305AE5C-5E85-4AD8-9331-9A7089964D57}" srcOrd="0" destOrd="0" presId="urn:microsoft.com/office/officeart/2005/8/layout/orgChart1"/>
    <dgm:cxn modelId="{04F271A7-944D-4FCE-AE8E-B5B6DCDE76FE}" type="presParOf" srcId="{C305AE5C-5E85-4AD8-9331-9A7089964D57}" destId="{8DBAB58B-8157-4757-A09D-A892C252913C}" srcOrd="0" destOrd="0" presId="urn:microsoft.com/office/officeart/2005/8/layout/orgChart1"/>
    <dgm:cxn modelId="{A94505E7-91DE-4018-8052-B8F79D2AF571}" type="presParOf" srcId="{C305AE5C-5E85-4AD8-9331-9A7089964D57}" destId="{B8ED5622-18DD-492C-A3BE-E9B39DEC05B5}" srcOrd="1" destOrd="0" presId="urn:microsoft.com/office/officeart/2005/8/layout/orgChart1"/>
    <dgm:cxn modelId="{0AC02A63-02EE-48C4-BEC3-66390874C430}" type="presParOf" srcId="{C9469AFA-AFAB-4D27-8D4C-29E3BAE4DF84}" destId="{15675E41-985C-41E5-893D-436682F51D95}" srcOrd="1" destOrd="0" presId="urn:microsoft.com/office/officeart/2005/8/layout/orgChart1"/>
    <dgm:cxn modelId="{C02C4EB9-8321-46F3-9E2F-5410E864EF2E}" type="presParOf" srcId="{15675E41-985C-41E5-893D-436682F51D95}" destId="{CA0BA75D-1327-4A75-9CD9-52063F838FC7}" srcOrd="0" destOrd="0" presId="urn:microsoft.com/office/officeart/2005/8/layout/orgChart1"/>
    <dgm:cxn modelId="{DF98B67F-DCBD-4913-8B64-DCF86FA7BBAC}" type="presParOf" srcId="{15675E41-985C-41E5-893D-436682F51D95}" destId="{E460209E-83D6-403A-9B1A-0F55C00449D7}" srcOrd="1" destOrd="0" presId="urn:microsoft.com/office/officeart/2005/8/layout/orgChart1"/>
    <dgm:cxn modelId="{B7A86CFE-0DD1-4EDE-A3B6-CCA6A49A7D05}" type="presParOf" srcId="{E460209E-83D6-403A-9B1A-0F55C00449D7}" destId="{60D48BBA-E68F-4414-B328-E8DD703BBC12}" srcOrd="0" destOrd="0" presId="urn:microsoft.com/office/officeart/2005/8/layout/orgChart1"/>
    <dgm:cxn modelId="{CBFFD3E7-18FF-4C13-A733-13BEF3F8BDCD}" type="presParOf" srcId="{60D48BBA-E68F-4414-B328-E8DD703BBC12}" destId="{1275DA1A-E15E-41B7-AC19-76D1B54C481D}" srcOrd="0" destOrd="0" presId="urn:microsoft.com/office/officeart/2005/8/layout/orgChart1"/>
    <dgm:cxn modelId="{459D3AE1-0582-48CD-9BC7-F5A65D5481D9}" type="presParOf" srcId="{60D48BBA-E68F-4414-B328-E8DD703BBC12}" destId="{F554E3DE-7193-4006-8892-A364BAB8B4A5}" srcOrd="1" destOrd="0" presId="urn:microsoft.com/office/officeart/2005/8/layout/orgChart1"/>
    <dgm:cxn modelId="{8A3A0D7B-4E62-49AD-82C5-8A313F046D23}" type="presParOf" srcId="{E460209E-83D6-403A-9B1A-0F55C00449D7}" destId="{F83D5FFB-7CCD-46FD-8138-69A99DFD06A0}" srcOrd="1" destOrd="0" presId="urn:microsoft.com/office/officeart/2005/8/layout/orgChart1"/>
    <dgm:cxn modelId="{62FED8F5-21E0-4B41-BBC0-3B57CF741C93}" type="presParOf" srcId="{E460209E-83D6-403A-9B1A-0F55C00449D7}" destId="{439D7EDC-2636-4931-BD19-09761EF7D4E3}" srcOrd="2" destOrd="0" presId="urn:microsoft.com/office/officeart/2005/8/layout/orgChart1"/>
    <dgm:cxn modelId="{D95D913D-6990-4A49-962C-E1B8758B07D5}" type="presParOf" srcId="{15675E41-985C-41E5-893D-436682F51D95}" destId="{89DC675A-05B3-4C1B-972F-BF8817DC8A9F}" srcOrd="2" destOrd="0" presId="urn:microsoft.com/office/officeart/2005/8/layout/orgChart1"/>
    <dgm:cxn modelId="{57307F24-DBD4-454C-A276-8D8B35C7FB7B}" type="presParOf" srcId="{15675E41-985C-41E5-893D-436682F51D95}" destId="{687AF10F-A3F5-4479-A332-283C77BECD43}" srcOrd="3" destOrd="0" presId="urn:microsoft.com/office/officeart/2005/8/layout/orgChart1"/>
    <dgm:cxn modelId="{D1BEB54C-EFFD-460A-AD9F-D603143A81B9}" type="presParOf" srcId="{687AF10F-A3F5-4479-A332-283C77BECD43}" destId="{2742E00B-9922-427E-84DC-0D71E7C0361D}" srcOrd="0" destOrd="0" presId="urn:microsoft.com/office/officeart/2005/8/layout/orgChart1"/>
    <dgm:cxn modelId="{3CAD18E2-5CEC-42B2-9519-10D348C379FE}" type="presParOf" srcId="{2742E00B-9922-427E-84DC-0D71E7C0361D}" destId="{23ADCDD5-ABDC-45AC-A53B-8C4F5E6804EE}" srcOrd="0" destOrd="0" presId="urn:microsoft.com/office/officeart/2005/8/layout/orgChart1"/>
    <dgm:cxn modelId="{8071E65E-83D9-4240-831D-B69D53AF9233}" type="presParOf" srcId="{2742E00B-9922-427E-84DC-0D71E7C0361D}" destId="{A2F4CA68-8385-48D4-B8D6-B837F837743C}" srcOrd="1" destOrd="0" presId="urn:microsoft.com/office/officeart/2005/8/layout/orgChart1"/>
    <dgm:cxn modelId="{7CF71070-2D26-458D-AA95-CBD5E0960B66}" type="presParOf" srcId="{687AF10F-A3F5-4479-A332-283C77BECD43}" destId="{AA2657BC-D86E-44C0-8909-2A106FDF967A}" srcOrd="1" destOrd="0" presId="urn:microsoft.com/office/officeart/2005/8/layout/orgChart1"/>
    <dgm:cxn modelId="{761BBE77-D908-4AAC-88DA-0ADB5D887C48}" type="presParOf" srcId="{687AF10F-A3F5-4479-A332-283C77BECD43}" destId="{6FF1423E-83E1-4891-B640-0F8C0945ED04}" srcOrd="2" destOrd="0" presId="urn:microsoft.com/office/officeart/2005/8/layout/orgChart1"/>
    <dgm:cxn modelId="{27F4612A-1AFB-4F70-B74B-000AB5666578}" type="presParOf" srcId="{15675E41-985C-41E5-893D-436682F51D95}" destId="{C6A2BB96-C87E-4641-82B2-5D39E55F08A7}" srcOrd="4" destOrd="0" presId="urn:microsoft.com/office/officeart/2005/8/layout/orgChart1"/>
    <dgm:cxn modelId="{3699CFBA-F84B-4249-85B6-0B498F715CB8}" type="presParOf" srcId="{15675E41-985C-41E5-893D-436682F51D95}" destId="{C86EF586-86AF-42F3-BC00-C7F5CE12F863}" srcOrd="5" destOrd="0" presId="urn:microsoft.com/office/officeart/2005/8/layout/orgChart1"/>
    <dgm:cxn modelId="{BA3E5C5B-5002-4A28-BE0C-9384C2D22554}" type="presParOf" srcId="{C86EF586-86AF-42F3-BC00-C7F5CE12F863}" destId="{9CFB9DA0-B52E-4CED-A14D-0460674A380B}" srcOrd="0" destOrd="0" presId="urn:microsoft.com/office/officeart/2005/8/layout/orgChart1"/>
    <dgm:cxn modelId="{3423928A-B099-4586-B0C3-EBBB7C6AC992}" type="presParOf" srcId="{9CFB9DA0-B52E-4CED-A14D-0460674A380B}" destId="{03F143FE-65BB-474E-A1B4-898CA714B1D2}" srcOrd="0" destOrd="0" presId="urn:microsoft.com/office/officeart/2005/8/layout/orgChart1"/>
    <dgm:cxn modelId="{8C5D7FA3-7864-4A87-B082-7CB95FD73A59}" type="presParOf" srcId="{9CFB9DA0-B52E-4CED-A14D-0460674A380B}" destId="{8CCC7396-D2BA-43ED-BF5C-9B5DB19E0C34}" srcOrd="1" destOrd="0" presId="urn:microsoft.com/office/officeart/2005/8/layout/orgChart1"/>
    <dgm:cxn modelId="{EB0C3D40-51BB-441F-805F-A70E08D377AB}" type="presParOf" srcId="{C86EF586-86AF-42F3-BC00-C7F5CE12F863}" destId="{51033D10-5B5B-4883-80FF-1AF5EBAA5F55}" srcOrd="1" destOrd="0" presId="urn:microsoft.com/office/officeart/2005/8/layout/orgChart1"/>
    <dgm:cxn modelId="{2F3F86BA-8B40-43D8-988E-9BE7A1953E7F}" type="presParOf" srcId="{C86EF586-86AF-42F3-BC00-C7F5CE12F863}" destId="{BFD08411-92F1-4A3A-B816-FFB5618C7F72}" srcOrd="2" destOrd="0" presId="urn:microsoft.com/office/officeart/2005/8/layout/orgChart1"/>
    <dgm:cxn modelId="{E6CA2A40-0573-4058-8644-EA9ACE23155D}" type="presParOf" srcId="{C9469AFA-AFAB-4D27-8D4C-29E3BAE4DF84}" destId="{315C662E-4C3F-479A-A889-7A67459E7190}" srcOrd="2" destOrd="0" presId="urn:microsoft.com/office/officeart/2005/8/layout/orgChart1"/>
    <dgm:cxn modelId="{2239E500-53C9-4553-981F-C11B169400C5}" type="presParOf" srcId="{E68C8ECC-30BE-4015-A4D1-10E044FD7571}" destId="{C1063431-F330-45CD-A2C5-FD59A98931D6}" srcOrd="2" destOrd="0" presId="urn:microsoft.com/office/officeart/2005/8/layout/orgChart1"/>
    <dgm:cxn modelId="{124F073C-1C13-4B6D-8BA8-F4029D903683}" type="presParOf" srcId="{E68C8ECC-30BE-4015-A4D1-10E044FD7571}" destId="{8431C5B5-3316-4049-9E97-0C861F5EF787}" srcOrd="3" destOrd="0" presId="urn:microsoft.com/office/officeart/2005/8/layout/orgChart1"/>
    <dgm:cxn modelId="{9E153A41-C16F-415A-9188-F3F1BF0A9863}" type="presParOf" srcId="{8431C5B5-3316-4049-9E97-0C861F5EF787}" destId="{975069A7-D2BE-430F-9A04-0AF853CCEBE8}" srcOrd="0" destOrd="0" presId="urn:microsoft.com/office/officeart/2005/8/layout/orgChart1"/>
    <dgm:cxn modelId="{E142A466-BA00-46C1-B0EA-ADBF1E6DBAC5}" type="presParOf" srcId="{975069A7-D2BE-430F-9A04-0AF853CCEBE8}" destId="{40E59D8E-3E1B-4F53-8703-485EF7442191}" srcOrd="0" destOrd="0" presId="urn:microsoft.com/office/officeart/2005/8/layout/orgChart1"/>
    <dgm:cxn modelId="{D766EADB-A487-4E4D-99E0-4BA88D7228F1}" type="presParOf" srcId="{975069A7-D2BE-430F-9A04-0AF853CCEBE8}" destId="{B020D381-7064-452C-9054-276DB9C5532C}" srcOrd="1" destOrd="0" presId="urn:microsoft.com/office/officeart/2005/8/layout/orgChart1"/>
    <dgm:cxn modelId="{9CD8586A-8B95-424C-92C9-0A5EEA784D4D}" type="presParOf" srcId="{8431C5B5-3316-4049-9E97-0C861F5EF787}" destId="{111F5329-CA89-4B84-914B-3DED4BBD6F15}" srcOrd="1" destOrd="0" presId="urn:microsoft.com/office/officeart/2005/8/layout/orgChart1"/>
    <dgm:cxn modelId="{056450A4-29D9-4212-AEAB-B1D08D8A2552}" type="presParOf" srcId="{111F5329-CA89-4B84-914B-3DED4BBD6F15}" destId="{95E26C0A-1091-4D31-8076-A0E77A9735E9}" srcOrd="0" destOrd="0" presId="urn:microsoft.com/office/officeart/2005/8/layout/orgChart1"/>
    <dgm:cxn modelId="{977638B3-1AD2-4470-B6A8-30012D91F259}" type="presParOf" srcId="{111F5329-CA89-4B84-914B-3DED4BBD6F15}" destId="{46F80413-1F5B-4242-8B1A-EE9224B293EC}" srcOrd="1" destOrd="0" presId="urn:microsoft.com/office/officeart/2005/8/layout/orgChart1"/>
    <dgm:cxn modelId="{BDF9DA50-D645-48A0-BF94-8EE6C78DB3C1}" type="presParOf" srcId="{46F80413-1F5B-4242-8B1A-EE9224B293EC}" destId="{70C2AC08-581C-4C1B-8EC7-AA123C6869F6}" srcOrd="0" destOrd="0" presId="urn:microsoft.com/office/officeart/2005/8/layout/orgChart1"/>
    <dgm:cxn modelId="{E4BF9DCA-4C70-413A-9792-A9C21451015A}" type="presParOf" srcId="{70C2AC08-581C-4C1B-8EC7-AA123C6869F6}" destId="{14F3D373-D5BE-4034-89F4-279400104F2F}" srcOrd="0" destOrd="0" presId="urn:microsoft.com/office/officeart/2005/8/layout/orgChart1"/>
    <dgm:cxn modelId="{F638BC66-40D5-4F92-B5BB-AFCA4965177B}" type="presParOf" srcId="{70C2AC08-581C-4C1B-8EC7-AA123C6869F6}" destId="{B26CF97B-00C3-46A3-AC8E-D7FBE2B7797D}" srcOrd="1" destOrd="0" presId="urn:microsoft.com/office/officeart/2005/8/layout/orgChart1"/>
    <dgm:cxn modelId="{AC2B44AE-9438-40C2-8991-F8B2EA98B78F}" type="presParOf" srcId="{46F80413-1F5B-4242-8B1A-EE9224B293EC}" destId="{222FA235-0028-445E-8005-ECAEFB5E9D1C}" srcOrd="1" destOrd="0" presId="urn:microsoft.com/office/officeart/2005/8/layout/orgChart1"/>
    <dgm:cxn modelId="{069A4393-307C-41CA-8392-E7E313B1B6A2}" type="presParOf" srcId="{46F80413-1F5B-4242-8B1A-EE9224B293EC}" destId="{B1D68264-3180-424C-BC97-DC3CC7E3A0A9}" srcOrd="2" destOrd="0" presId="urn:microsoft.com/office/officeart/2005/8/layout/orgChart1"/>
    <dgm:cxn modelId="{493286CB-0FA2-4839-806B-169AA299BDF0}" type="presParOf" srcId="{111F5329-CA89-4B84-914B-3DED4BBD6F15}" destId="{5C93700B-18C5-4C5B-8BED-B5016C70D693}" srcOrd="2" destOrd="0" presId="urn:microsoft.com/office/officeart/2005/8/layout/orgChart1"/>
    <dgm:cxn modelId="{241D3BB1-DE2E-419F-A202-4AF980F90B59}" type="presParOf" srcId="{111F5329-CA89-4B84-914B-3DED4BBD6F15}" destId="{F70F1588-2A0C-4AFA-A8FD-69BDCC5C21E4}" srcOrd="3" destOrd="0" presId="urn:microsoft.com/office/officeart/2005/8/layout/orgChart1"/>
    <dgm:cxn modelId="{8C623840-2CD5-48DC-964E-DA233600B0BD}" type="presParOf" srcId="{F70F1588-2A0C-4AFA-A8FD-69BDCC5C21E4}" destId="{CDF50C68-63E4-4551-B946-C414A77D0297}" srcOrd="0" destOrd="0" presId="urn:microsoft.com/office/officeart/2005/8/layout/orgChart1"/>
    <dgm:cxn modelId="{B4F07B7A-5CEB-4DCB-8BD5-9BE459D57E99}" type="presParOf" srcId="{CDF50C68-63E4-4551-B946-C414A77D0297}" destId="{1F9B0CD6-C7C2-4873-BB05-59A73717F584}" srcOrd="0" destOrd="0" presId="urn:microsoft.com/office/officeart/2005/8/layout/orgChart1"/>
    <dgm:cxn modelId="{C77BCECD-6A30-480F-B2F9-E0F0ABBED46E}" type="presParOf" srcId="{CDF50C68-63E4-4551-B946-C414A77D0297}" destId="{2AD3882C-1B77-4799-9EE5-7B7F3AB9CBFD}" srcOrd="1" destOrd="0" presId="urn:microsoft.com/office/officeart/2005/8/layout/orgChart1"/>
    <dgm:cxn modelId="{AA9EDCA5-BC49-416C-A6A2-C235E437771E}" type="presParOf" srcId="{F70F1588-2A0C-4AFA-A8FD-69BDCC5C21E4}" destId="{D2998C1D-8A18-4011-A767-C2B1096D4DAB}" srcOrd="1" destOrd="0" presId="urn:microsoft.com/office/officeart/2005/8/layout/orgChart1"/>
    <dgm:cxn modelId="{5201240C-FA6A-4C5E-93F9-FECD7E01F731}" type="presParOf" srcId="{F70F1588-2A0C-4AFA-A8FD-69BDCC5C21E4}" destId="{532EDE74-6A96-4598-B844-2161500205CC}" srcOrd="2" destOrd="0" presId="urn:microsoft.com/office/officeart/2005/8/layout/orgChart1"/>
    <dgm:cxn modelId="{0B2EBFE9-7EA7-4DFB-A7ED-538BB1297599}" type="presParOf" srcId="{111F5329-CA89-4B84-914B-3DED4BBD6F15}" destId="{00C31B3E-AD8C-484D-B567-DA1199DB3EBC}" srcOrd="4" destOrd="0" presId="urn:microsoft.com/office/officeart/2005/8/layout/orgChart1"/>
    <dgm:cxn modelId="{D56F92D6-8B4C-4B29-A574-0C3D36EE8372}" type="presParOf" srcId="{111F5329-CA89-4B84-914B-3DED4BBD6F15}" destId="{F25720A0-628C-4C02-9D12-609D1E5AFE5D}" srcOrd="5" destOrd="0" presId="urn:microsoft.com/office/officeart/2005/8/layout/orgChart1"/>
    <dgm:cxn modelId="{D2CF5A6E-675B-4612-BCE1-AA51E636AB31}" type="presParOf" srcId="{F25720A0-628C-4C02-9D12-609D1E5AFE5D}" destId="{D22F0E57-2E13-47B9-81CA-89772E33E4F9}" srcOrd="0" destOrd="0" presId="urn:microsoft.com/office/officeart/2005/8/layout/orgChart1"/>
    <dgm:cxn modelId="{A7AA8894-E77D-4915-B6E5-3A9D5A0C80D3}" type="presParOf" srcId="{D22F0E57-2E13-47B9-81CA-89772E33E4F9}" destId="{57E00536-E67E-41AE-9CCF-54680FCB3E88}" srcOrd="0" destOrd="0" presId="urn:microsoft.com/office/officeart/2005/8/layout/orgChart1"/>
    <dgm:cxn modelId="{8D256E34-208D-431B-B158-8705C0EA89E4}" type="presParOf" srcId="{D22F0E57-2E13-47B9-81CA-89772E33E4F9}" destId="{F81BAE91-35DC-4EEF-AF13-291A36297DB8}" srcOrd="1" destOrd="0" presId="urn:microsoft.com/office/officeart/2005/8/layout/orgChart1"/>
    <dgm:cxn modelId="{3B07AF19-0E49-4B82-97FF-C92613956C34}" type="presParOf" srcId="{F25720A0-628C-4C02-9D12-609D1E5AFE5D}" destId="{9EB69C30-F27C-40C6-A925-E39D6F8DF40F}" srcOrd="1" destOrd="0" presId="urn:microsoft.com/office/officeart/2005/8/layout/orgChart1"/>
    <dgm:cxn modelId="{A6857A63-BB0C-4A37-9706-D1D82ED7E426}" type="presParOf" srcId="{F25720A0-628C-4C02-9D12-609D1E5AFE5D}" destId="{65AB48E2-234C-4D0B-B08D-8F74C4FB9591}" srcOrd="2" destOrd="0" presId="urn:microsoft.com/office/officeart/2005/8/layout/orgChart1"/>
    <dgm:cxn modelId="{52B7AC35-FBFB-4F6A-A320-EF4BCF1F6997}" type="presParOf" srcId="{111F5329-CA89-4B84-914B-3DED4BBD6F15}" destId="{A134A16B-623E-4354-A1C9-13365E816673}" srcOrd="6" destOrd="0" presId="urn:microsoft.com/office/officeart/2005/8/layout/orgChart1"/>
    <dgm:cxn modelId="{0C122826-28BC-4E67-903D-C2BB7B682F5E}" type="presParOf" srcId="{111F5329-CA89-4B84-914B-3DED4BBD6F15}" destId="{3ECF0FF0-FD38-4BD9-AD4C-CBD605F29A34}" srcOrd="7" destOrd="0" presId="urn:microsoft.com/office/officeart/2005/8/layout/orgChart1"/>
    <dgm:cxn modelId="{D2911065-CCFA-4C76-99E3-76497AF8EA33}" type="presParOf" srcId="{3ECF0FF0-FD38-4BD9-AD4C-CBD605F29A34}" destId="{BBA8600B-C056-49F2-BF76-65A7D96D885F}" srcOrd="0" destOrd="0" presId="urn:microsoft.com/office/officeart/2005/8/layout/orgChart1"/>
    <dgm:cxn modelId="{E501A31F-5C27-4BA5-8C92-22543896288C}" type="presParOf" srcId="{BBA8600B-C056-49F2-BF76-65A7D96D885F}" destId="{4A25F582-FC14-4424-B586-64EDAFC818E1}" srcOrd="0" destOrd="0" presId="urn:microsoft.com/office/officeart/2005/8/layout/orgChart1"/>
    <dgm:cxn modelId="{DC8B5071-3147-40DD-A46D-6EF2D64F0A18}" type="presParOf" srcId="{BBA8600B-C056-49F2-BF76-65A7D96D885F}" destId="{9316D797-8CC1-44D9-9DA6-5447EE89B497}" srcOrd="1" destOrd="0" presId="urn:microsoft.com/office/officeart/2005/8/layout/orgChart1"/>
    <dgm:cxn modelId="{93650D04-BFA8-4F70-9288-DCE591B07694}" type="presParOf" srcId="{3ECF0FF0-FD38-4BD9-AD4C-CBD605F29A34}" destId="{AC02BC59-8A91-4934-AB4F-1BFBB3E7C388}" srcOrd="1" destOrd="0" presId="urn:microsoft.com/office/officeart/2005/8/layout/orgChart1"/>
    <dgm:cxn modelId="{1B854C98-D6BA-433F-AF06-C8F3E7EDD5F6}" type="presParOf" srcId="{3ECF0FF0-FD38-4BD9-AD4C-CBD605F29A34}" destId="{26D2ADCE-ED0B-4C6B-B854-65ED50FF4CD0}" srcOrd="2" destOrd="0" presId="urn:microsoft.com/office/officeart/2005/8/layout/orgChart1"/>
    <dgm:cxn modelId="{B995E532-D60E-48F1-92AE-CFC9FEA319B6}" type="presParOf" srcId="{8431C5B5-3316-4049-9E97-0C861F5EF787}" destId="{24E9C344-D4BF-4A1E-90CA-EA1E09AD1D75}" srcOrd="2" destOrd="0" presId="urn:microsoft.com/office/officeart/2005/8/layout/orgChart1"/>
    <dgm:cxn modelId="{1D2E20E9-F3E6-44AC-BDE7-C2AF51A2540E}" type="presParOf" srcId="{E68C8ECC-30BE-4015-A4D1-10E044FD7571}" destId="{99818C90-6FCD-4D9B-9BAD-EB6FDA1883BD}" srcOrd="4" destOrd="0" presId="urn:microsoft.com/office/officeart/2005/8/layout/orgChart1"/>
    <dgm:cxn modelId="{9D74BC50-45BB-41FF-9D88-C08C893AF6A2}" type="presParOf" srcId="{E68C8ECC-30BE-4015-A4D1-10E044FD7571}" destId="{DC7522B5-7B1C-43F7-AEC7-A9A1DE775E02}" srcOrd="5" destOrd="0" presId="urn:microsoft.com/office/officeart/2005/8/layout/orgChart1"/>
    <dgm:cxn modelId="{5F13AC47-AB4A-472D-B3AC-C8DF4548F709}" type="presParOf" srcId="{DC7522B5-7B1C-43F7-AEC7-A9A1DE775E02}" destId="{046922F9-0C1F-45E9-9CDB-8095D069C303}" srcOrd="0" destOrd="0" presId="urn:microsoft.com/office/officeart/2005/8/layout/orgChart1"/>
    <dgm:cxn modelId="{CFA2150F-DE44-42FE-A29F-C0C6336CC204}" type="presParOf" srcId="{046922F9-0C1F-45E9-9CDB-8095D069C303}" destId="{9C0043BA-0319-467C-9182-57D79D87AD0E}" srcOrd="0" destOrd="0" presId="urn:microsoft.com/office/officeart/2005/8/layout/orgChart1"/>
    <dgm:cxn modelId="{4EDF74D8-AF9A-41A6-93E2-5A1696DBFBBB}" type="presParOf" srcId="{046922F9-0C1F-45E9-9CDB-8095D069C303}" destId="{E8A6CC73-FD82-4C3A-A748-67BA2FBD7C62}" srcOrd="1" destOrd="0" presId="urn:microsoft.com/office/officeart/2005/8/layout/orgChart1"/>
    <dgm:cxn modelId="{58AABF6A-DE13-4380-B470-51260B863FEE}" type="presParOf" srcId="{DC7522B5-7B1C-43F7-AEC7-A9A1DE775E02}" destId="{D81B5472-E8B8-435A-A170-13EC3DC2C064}" srcOrd="1" destOrd="0" presId="urn:microsoft.com/office/officeart/2005/8/layout/orgChart1"/>
    <dgm:cxn modelId="{81B696E8-28FD-49E8-B7BD-17251B810ACD}" type="presParOf" srcId="{D81B5472-E8B8-435A-A170-13EC3DC2C064}" destId="{DDE77096-381E-49A6-8044-E4971A3A0B5D}" srcOrd="0" destOrd="0" presId="urn:microsoft.com/office/officeart/2005/8/layout/orgChart1"/>
    <dgm:cxn modelId="{DA423C2E-396A-4CC4-A62B-2F246F551C1D}" type="presParOf" srcId="{D81B5472-E8B8-435A-A170-13EC3DC2C064}" destId="{156A21B7-8CFE-4384-8109-C51078431A04}" srcOrd="1" destOrd="0" presId="urn:microsoft.com/office/officeart/2005/8/layout/orgChart1"/>
    <dgm:cxn modelId="{25F25062-9669-4668-B54F-376748BB0E1A}" type="presParOf" srcId="{156A21B7-8CFE-4384-8109-C51078431A04}" destId="{DBF3DCB5-F3D3-4D55-AAF9-F921B2D544D4}" srcOrd="0" destOrd="0" presId="urn:microsoft.com/office/officeart/2005/8/layout/orgChart1"/>
    <dgm:cxn modelId="{88A11F72-FC1D-452F-8648-5B2B4A5DE19B}" type="presParOf" srcId="{DBF3DCB5-F3D3-4D55-AAF9-F921B2D544D4}" destId="{E18F0FC3-B0C6-489D-9C1D-49564BCC4AD5}" srcOrd="0" destOrd="0" presId="urn:microsoft.com/office/officeart/2005/8/layout/orgChart1"/>
    <dgm:cxn modelId="{DDA02ED8-2ECA-439E-A6CD-2D8DDA3E5E7C}" type="presParOf" srcId="{DBF3DCB5-F3D3-4D55-AAF9-F921B2D544D4}" destId="{234BADF9-4059-4BCB-B275-5D2AD38BCDD0}" srcOrd="1" destOrd="0" presId="urn:microsoft.com/office/officeart/2005/8/layout/orgChart1"/>
    <dgm:cxn modelId="{753B6946-AD10-4954-B63F-F5A6C8E3A358}" type="presParOf" srcId="{156A21B7-8CFE-4384-8109-C51078431A04}" destId="{82DF39E6-86A1-4D95-AC3C-9D55BC135879}" srcOrd="1" destOrd="0" presId="urn:microsoft.com/office/officeart/2005/8/layout/orgChart1"/>
    <dgm:cxn modelId="{E525BF9C-E04A-4C19-B52A-50DB9CD6CF7E}" type="presParOf" srcId="{156A21B7-8CFE-4384-8109-C51078431A04}" destId="{49BCF969-8292-4457-980C-EA68A94E8DED}" srcOrd="2" destOrd="0" presId="urn:microsoft.com/office/officeart/2005/8/layout/orgChart1"/>
    <dgm:cxn modelId="{A0840286-A41E-45AF-A298-3066653BEC43}" type="presParOf" srcId="{D81B5472-E8B8-435A-A170-13EC3DC2C064}" destId="{248BC40B-137C-46D5-AFC9-D28AF2BF4367}" srcOrd="2" destOrd="0" presId="urn:microsoft.com/office/officeart/2005/8/layout/orgChart1"/>
    <dgm:cxn modelId="{843C71CF-ED48-4E13-88A8-08003893E92E}" type="presParOf" srcId="{D81B5472-E8B8-435A-A170-13EC3DC2C064}" destId="{98CBE711-111B-4558-A977-9973285926D2}" srcOrd="3" destOrd="0" presId="urn:microsoft.com/office/officeart/2005/8/layout/orgChart1"/>
    <dgm:cxn modelId="{29F15084-4444-4611-B42B-86B49919FF46}" type="presParOf" srcId="{98CBE711-111B-4558-A977-9973285926D2}" destId="{5B8EF4DE-443C-45C1-816E-91C09A3FEA52}" srcOrd="0" destOrd="0" presId="urn:microsoft.com/office/officeart/2005/8/layout/orgChart1"/>
    <dgm:cxn modelId="{0D1E2CA9-F6A1-4FC8-9D81-78C1648914BB}" type="presParOf" srcId="{5B8EF4DE-443C-45C1-816E-91C09A3FEA52}" destId="{E2E98023-0E79-40A9-86E8-896939211C9A}" srcOrd="0" destOrd="0" presId="urn:microsoft.com/office/officeart/2005/8/layout/orgChart1"/>
    <dgm:cxn modelId="{FDB133BF-682E-43B9-8F4D-7B5CD29E5446}" type="presParOf" srcId="{5B8EF4DE-443C-45C1-816E-91C09A3FEA52}" destId="{BAA47992-5795-4ADD-B959-C84CD3D447DD}" srcOrd="1" destOrd="0" presId="urn:microsoft.com/office/officeart/2005/8/layout/orgChart1"/>
    <dgm:cxn modelId="{5E487DE3-8B14-4D99-AA87-8424F6141A1B}" type="presParOf" srcId="{98CBE711-111B-4558-A977-9973285926D2}" destId="{42E272F3-F4CE-44E1-9FAA-1AB0725656D0}" srcOrd="1" destOrd="0" presId="urn:microsoft.com/office/officeart/2005/8/layout/orgChart1"/>
    <dgm:cxn modelId="{26780528-F3C5-4268-99A2-908F94233BFB}" type="presParOf" srcId="{98CBE711-111B-4558-A977-9973285926D2}" destId="{7E8B03F1-E48B-44C7-9BC7-1F474822016C}" srcOrd="2" destOrd="0" presId="urn:microsoft.com/office/officeart/2005/8/layout/orgChart1"/>
    <dgm:cxn modelId="{BB43F135-F5ED-4723-AF4B-FF153FF880AE}" type="presParOf" srcId="{D81B5472-E8B8-435A-A170-13EC3DC2C064}" destId="{47D3B9DB-76F4-4D18-9A12-DD065E45B526}" srcOrd="4" destOrd="0" presId="urn:microsoft.com/office/officeart/2005/8/layout/orgChart1"/>
    <dgm:cxn modelId="{88F58C3F-427A-4E03-908D-930BA1464CD6}" type="presParOf" srcId="{D81B5472-E8B8-435A-A170-13EC3DC2C064}" destId="{0EDA86D7-4D78-4C0C-9A93-245737281215}" srcOrd="5" destOrd="0" presId="urn:microsoft.com/office/officeart/2005/8/layout/orgChart1"/>
    <dgm:cxn modelId="{6766ADE6-931E-4B2A-B039-6A0677301751}" type="presParOf" srcId="{0EDA86D7-4D78-4C0C-9A93-245737281215}" destId="{818841B2-0E15-4E9F-88CB-D7CDD332639E}" srcOrd="0" destOrd="0" presId="urn:microsoft.com/office/officeart/2005/8/layout/orgChart1"/>
    <dgm:cxn modelId="{E333EACD-3137-4D01-8F4D-22A708E2A3DA}" type="presParOf" srcId="{818841B2-0E15-4E9F-88CB-D7CDD332639E}" destId="{8DFD862D-40C0-42D1-83D4-94EE505FC2C3}" srcOrd="0" destOrd="0" presId="urn:microsoft.com/office/officeart/2005/8/layout/orgChart1"/>
    <dgm:cxn modelId="{A809B518-1151-4858-AB58-B30F7E8F77D9}" type="presParOf" srcId="{818841B2-0E15-4E9F-88CB-D7CDD332639E}" destId="{A8C46613-AF22-48D8-8465-0A0EED4BA19E}" srcOrd="1" destOrd="0" presId="urn:microsoft.com/office/officeart/2005/8/layout/orgChart1"/>
    <dgm:cxn modelId="{4E11015A-B487-43DC-B225-7FA11360D038}" type="presParOf" srcId="{0EDA86D7-4D78-4C0C-9A93-245737281215}" destId="{BF67A820-95E4-4987-A17F-DB5C088D4068}" srcOrd="1" destOrd="0" presId="urn:microsoft.com/office/officeart/2005/8/layout/orgChart1"/>
    <dgm:cxn modelId="{3DFBA149-CCAD-42DB-A89D-16066CA3F2AE}" type="presParOf" srcId="{0EDA86D7-4D78-4C0C-9A93-245737281215}" destId="{86415E12-A1F9-420F-B8E6-CE0BBC9DDC04}" srcOrd="2" destOrd="0" presId="urn:microsoft.com/office/officeart/2005/8/layout/orgChart1"/>
    <dgm:cxn modelId="{140F6766-FE1C-454F-8E38-079231EC9F28}" type="presParOf" srcId="{D81B5472-E8B8-435A-A170-13EC3DC2C064}" destId="{B14DEA3B-FA1B-42E9-A373-71ACB74C7AF4}" srcOrd="6" destOrd="0" presId="urn:microsoft.com/office/officeart/2005/8/layout/orgChart1"/>
    <dgm:cxn modelId="{473819A5-BC7D-4FDD-9F8F-C2E8E3B351D5}" type="presParOf" srcId="{D81B5472-E8B8-435A-A170-13EC3DC2C064}" destId="{54B75752-6A40-4BA6-85C4-897F723DA40F}" srcOrd="7" destOrd="0" presId="urn:microsoft.com/office/officeart/2005/8/layout/orgChart1"/>
    <dgm:cxn modelId="{2606DDC2-A077-4E03-9159-466E5233237D}" type="presParOf" srcId="{54B75752-6A40-4BA6-85C4-897F723DA40F}" destId="{E44B183B-8D2D-46A9-9D0C-CC8E8050B342}" srcOrd="0" destOrd="0" presId="urn:microsoft.com/office/officeart/2005/8/layout/orgChart1"/>
    <dgm:cxn modelId="{A6B1E103-5780-4588-90AA-3B28A876876A}" type="presParOf" srcId="{E44B183B-8D2D-46A9-9D0C-CC8E8050B342}" destId="{19EDD6CA-F3FD-4A6F-AFEA-2FACC887FA55}" srcOrd="0" destOrd="0" presId="urn:microsoft.com/office/officeart/2005/8/layout/orgChart1"/>
    <dgm:cxn modelId="{DA362BF5-E8D1-48ED-A704-9A86EC569887}" type="presParOf" srcId="{E44B183B-8D2D-46A9-9D0C-CC8E8050B342}" destId="{4F50DBF2-CF9D-4F60-BEDA-6B6E124B4A69}" srcOrd="1" destOrd="0" presId="urn:microsoft.com/office/officeart/2005/8/layout/orgChart1"/>
    <dgm:cxn modelId="{E51E1BCF-5249-4426-A0DF-ABC81C6FC561}" type="presParOf" srcId="{54B75752-6A40-4BA6-85C4-897F723DA40F}" destId="{00EED555-F390-432F-A165-AAD58A7E372D}" srcOrd="1" destOrd="0" presId="urn:microsoft.com/office/officeart/2005/8/layout/orgChart1"/>
    <dgm:cxn modelId="{3A2FD79F-179F-4804-8FA0-2FCE369AB4EE}" type="presParOf" srcId="{54B75752-6A40-4BA6-85C4-897F723DA40F}" destId="{1ADB76DA-C33F-4EDA-AF67-90D10E63DC24}" srcOrd="2" destOrd="0" presId="urn:microsoft.com/office/officeart/2005/8/layout/orgChart1"/>
    <dgm:cxn modelId="{74A6B38E-2002-416E-A090-BDAE84764728}" type="presParOf" srcId="{DC7522B5-7B1C-43F7-AEC7-A9A1DE775E02}" destId="{711D7D54-787A-4811-B993-E35718F7BBD2}" srcOrd="2" destOrd="0" presId="urn:microsoft.com/office/officeart/2005/8/layout/orgChart1"/>
    <dgm:cxn modelId="{F4E9F9EF-0748-4A1C-B24E-1DF300330107}" type="presParOf" srcId="{E68C8ECC-30BE-4015-A4D1-10E044FD7571}" destId="{294D0AFA-23E0-4558-A9EF-D25B90EFBE51}" srcOrd="6" destOrd="0" presId="urn:microsoft.com/office/officeart/2005/8/layout/orgChart1"/>
    <dgm:cxn modelId="{82BA9EC7-06CC-4505-AA21-0D29476FA2E2}" type="presParOf" srcId="{E68C8ECC-30BE-4015-A4D1-10E044FD7571}" destId="{16E920C6-5307-4F9A-8A05-B670AABD3DF2}" srcOrd="7" destOrd="0" presId="urn:microsoft.com/office/officeart/2005/8/layout/orgChart1"/>
    <dgm:cxn modelId="{10DC3680-4325-4096-BECA-CC48E1B9245C}" type="presParOf" srcId="{16E920C6-5307-4F9A-8A05-B670AABD3DF2}" destId="{4AF47243-9361-4905-8407-84BCCB42A69E}" srcOrd="0" destOrd="0" presId="urn:microsoft.com/office/officeart/2005/8/layout/orgChart1"/>
    <dgm:cxn modelId="{09564EB2-FC78-4CF7-B488-E9BC5C1015A1}" type="presParOf" srcId="{4AF47243-9361-4905-8407-84BCCB42A69E}" destId="{3ABD9437-6814-42CA-A185-9AC2C39F3A69}" srcOrd="0" destOrd="0" presId="urn:microsoft.com/office/officeart/2005/8/layout/orgChart1"/>
    <dgm:cxn modelId="{752BA11F-570F-4889-A4CC-74EC1410F533}" type="presParOf" srcId="{4AF47243-9361-4905-8407-84BCCB42A69E}" destId="{C5A33E25-BF78-46CC-97FF-C4D323839083}" srcOrd="1" destOrd="0" presId="urn:microsoft.com/office/officeart/2005/8/layout/orgChart1"/>
    <dgm:cxn modelId="{9CEB6FA0-775B-41BF-AF73-D48E35FCCC82}" type="presParOf" srcId="{16E920C6-5307-4F9A-8A05-B670AABD3DF2}" destId="{9D00E674-A3D0-40F6-859B-5CA6CE9CFBD3}" srcOrd="1" destOrd="0" presId="urn:microsoft.com/office/officeart/2005/8/layout/orgChart1"/>
    <dgm:cxn modelId="{D3B9FA33-169A-4264-B0AD-DE33CB0753AF}" type="presParOf" srcId="{9D00E674-A3D0-40F6-859B-5CA6CE9CFBD3}" destId="{1E535D88-217C-40A2-967A-6A6F38B2F843}" srcOrd="0" destOrd="0" presId="urn:microsoft.com/office/officeart/2005/8/layout/orgChart1"/>
    <dgm:cxn modelId="{75EE0613-8BD7-4BAC-8EAE-2B7CC89FBB3B}" type="presParOf" srcId="{9D00E674-A3D0-40F6-859B-5CA6CE9CFBD3}" destId="{1C25E975-D13C-4AD5-8329-920290A85888}" srcOrd="1" destOrd="0" presId="urn:microsoft.com/office/officeart/2005/8/layout/orgChart1"/>
    <dgm:cxn modelId="{6641FDFE-4BE2-428B-A53F-F53DBB916D9C}" type="presParOf" srcId="{1C25E975-D13C-4AD5-8329-920290A85888}" destId="{45F5324D-659D-48C4-9E67-9A04417643A4}" srcOrd="0" destOrd="0" presId="urn:microsoft.com/office/officeart/2005/8/layout/orgChart1"/>
    <dgm:cxn modelId="{48F92F7C-AF47-456F-B1C5-DFE5EF47C3AE}" type="presParOf" srcId="{45F5324D-659D-48C4-9E67-9A04417643A4}" destId="{9DBFB6FB-1765-4EA2-B406-BB5565C3B130}" srcOrd="0" destOrd="0" presId="urn:microsoft.com/office/officeart/2005/8/layout/orgChart1"/>
    <dgm:cxn modelId="{1FF82BEF-7AA8-4BBA-AA99-32A603F06706}" type="presParOf" srcId="{45F5324D-659D-48C4-9E67-9A04417643A4}" destId="{C962610C-9D22-4BE7-9AA6-E2458983E437}" srcOrd="1" destOrd="0" presId="urn:microsoft.com/office/officeart/2005/8/layout/orgChart1"/>
    <dgm:cxn modelId="{2FDF35E9-B71C-4D82-A5CA-3F01E77F0361}" type="presParOf" srcId="{1C25E975-D13C-4AD5-8329-920290A85888}" destId="{A78CFBAD-196D-4230-AC15-775D0B7D1A34}" srcOrd="1" destOrd="0" presId="urn:microsoft.com/office/officeart/2005/8/layout/orgChart1"/>
    <dgm:cxn modelId="{1CD8A814-0CBB-4A42-B8A6-7F9D6A7197C0}" type="presParOf" srcId="{1C25E975-D13C-4AD5-8329-920290A85888}" destId="{2A2146DF-E620-46E1-8FA8-EA645CCB9AC2}" srcOrd="2" destOrd="0" presId="urn:microsoft.com/office/officeart/2005/8/layout/orgChart1"/>
    <dgm:cxn modelId="{6EA48833-7C14-4150-B78A-3A8279ECD443}" type="presParOf" srcId="{9D00E674-A3D0-40F6-859B-5CA6CE9CFBD3}" destId="{62E2A9EF-F60C-461F-A5A7-CDCEE2A830C8}" srcOrd="2" destOrd="0" presId="urn:microsoft.com/office/officeart/2005/8/layout/orgChart1"/>
    <dgm:cxn modelId="{184AB277-6B90-4D85-89C9-4C34810829C5}" type="presParOf" srcId="{9D00E674-A3D0-40F6-859B-5CA6CE9CFBD3}" destId="{6C8C2938-4960-4149-9CC5-229EC8A09044}" srcOrd="3" destOrd="0" presId="urn:microsoft.com/office/officeart/2005/8/layout/orgChart1"/>
    <dgm:cxn modelId="{799ADBC6-41E6-4051-9E63-06A61AAA9079}" type="presParOf" srcId="{6C8C2938-4960-4149-9CC5-229EC8A09044}" destId="{28F08417-EB9D-449D-ACD2-AA855BFD408F}" srcOrd="0" destOrd="0" presId="urn:microsoft.com/office/officeart/2005/8/layout/orgChart1"/>
    <dgm:cxn modelId="{069F3A7D-6565-43F5-B2B7-68BC0A91D055}" type="presParOf" srcId="{28F08417-EB9D-449D-ACD2-AA855BFD408F}" destId="{D05C7202-5480-493D-8A23-44E0C4EC53DC}" srcOrd="0" destOrd="0" presId="urn:microsoft.com/office/officeart/2005/8/layout/orgChart1"/>
    <dgm:cxn modelId="{1C40D730-54F3-4F86-8E54-00EF9157DE78}" type="presParOf" srcId="{28F08417-EB9D-449D-ACD2-AA855BFD408F}" destId="{186A9E36-2AF5-4AC0-9F16-60FFBA0EA51F}" srcOrd="1" destOrd="0" presId="urn:microsoft.com/office/officeart/2005/8/layout/orgChart1"/>
    <dgm:cxn modelId="{585263F6-A3BF-4F35-B224-F9CD67E8C882}" type="presParOf" srcId="{6C8C2938-4960-4149-9CC5-229EC8A09044}" destId="{DC8E10BE-9D50-46EA-96EF-5525029EBA1A}" srcOrd="1" destOrd="0" presId="urn:microsoft.com/office/officeart/2005/8/layout/orgChart1"/>
    <dgm:cxn modelId="{F21F7913-B929-41E4-BE54-C146358798F9}" type="presParOf" srcId="{6C8C2938-4960-4149-9CC5-229EC8A09044}" destId="{C25DA1F1-0BF9-47C7-AA38-1B996E4BFF75}" srcOrd="2" destOrd="0" presId="urn:microsoft.com/office/officeart/2005/8/layout/orgChart1"/>
    <dgm:cxn modelId="{B10AAF9E-46DC-47D5-9695-4380A157C4EF}" type="presParOf" srcId="{9D00E674-A3D0-40F6-859B-5CA6CE9CFBD3}" destId="{ED293397-3182-4035-9432-7EF36196649D}" srcOrd="4" destOrd="0" presId="urn:microsoft.com/office/officeart/2005/8/layout/orgChart1"/>
    <dgm:cxn modelId="{9D5DFFFA-F7A4-40F8-B26F-CA353F50F82E}" type="presParOf" srcId="{9D00E674-A3D0-40F6-859B-5CA6CE9CFBD3}" destId="{54B445B9-AE81-42E6-A3E4-1A798C77454C}" srcOrd="5" destOrd="0" presId="urn:microsoft.com/office/officeart/2005/8/layout/orgChart1"/>
    <dgm:cxn modelId="{A4470893-74DA-4CE8-BBCE-ED717CF95EE1}" type="presParOf" srcId="{54B445B9-AE81-42E6-A3E4-1A798C77454C}" destId="{AA0C696B-2994-4924-921D-0C01DFCBD7C6}" srcOrd="0" destOrd="0" presId="urn:microsoft.com/office/officeart/2005/8/layout/orgChart1"/>
    <dgm:cxn modelId="{BA9657F0-97AD-4523-8231-2122540F75F2}" type="presParOf" srcId="{AA0C696B-2994-4924-921D-0C01DFCBD7C6}" destId="{D3F4BFAC-5334-4B36-A715-7D6DB266169F}" srcOrd="0" destOrd="0" presId="urn:microsoft.com/office/officeart/2005/8/layout/orgChart1"/>
    <dgm:cxn modelId="{E8064239-96C4-455D-A4AB-4203864D801D}" type="presParOf" srcId="{AA0C696B-2994-4924-921D-0C01DFCBD7C6}" destId="{95F31D65-0EDA-4794-AED7-AF5F720DFA2C}" srcOrd="1" destOrd="0" presId="urn:microsoft.com/office/officeart/2005/8/layout/orgChart1"/>
    <dgm:cxn modelId="{12D34449-AFD1-4E8C-8115-C31F74D2BF75}" type="presParOf" srcId="{54B445B9-AE81-42E6-A3E4-1A798C77454C}" destId="{CAA65D8B-F822-4E02-9F15-AF7D789C683F}" srcOrd="1" destOrd="0" presId="urn:microsoft.com/office/officeart/2005/8/layout/orgChart1"/>
    <dgm:cxn modelId="{8CA73DDB-0156-4EEF-B090-05CF77E2D48F}" type="presParOf" srcId="{54B445B9-AE81-42E6-A3E4-1A798C77454C}" destId="{34C50E0B-B2F0-4920-9CD7-EEF92BC3FB2D}" srcOrd="2" destOrd="0" presId="urn:microsoft.com/office/officeart/2005/8/layout/orgChart1"/>
    <dgm:cxn modelId="{6F8D1E7C-72E7-4B68-B14E-783A472B943B}" type="presParOf" srcId="{16E920C6-5307-4F9A-8A05-B670AABD3DF2}" destId="{D60D8C52-1DE6-4E3D-BF03-10A052E43BC8}" srcOrd="2" destOrd="0" presId="urn:microsoft.com/office/officeart/2005/8/layout/orgChart1"/>
    <dgm:cxn modelId="{30F691C3-71A5-4D5F-822D-031B2FF89C7C}" type="presParOf" srcId="{E68C8ECC-30BE-4015-A4D1-10E044FD7571}" destId="{CFCB7582-062C-4199-9F48-946709E0BA96}" srcOrd="8" destOrd="0" presId="urn:microsoft.com/office/officeart/2005/8/layout/orgChart1"/>
    <dgm:cxn modelId="{9CA1DB54-012C-4ED8-B151-F413D66ACE03}" type="presParOf" srcId="{E68C8ECC-30BE-4015-A4D1-10E044FD7571}" destId="{BA812F32-8E07-438E-A1A2-BD9344B48E97}" srcOrd="9" destOrd="0" presId="urn:microsoft.com/office/officeart/2005/8/layout/orgChart1"/>
    <dgm:cxn modelId="{F0A87BA5-19D7-476E-A287-685DDBF20C63}" type="presParOf" srcId="{BA812F32-8E07-438E-A1A2-BD9344B48E97}" destId="{44B99A37-5D17-42E4-AADD-E4120423DA33}" srcOrd="0" destOrd="0" presId="urn:microsoft.com/office/officeart/2005/8/layout/orgChart1"/>
    <dgm:cxn modelId="{824CA66D-E6EB-4661-B022-3E01A34AE4C2}" type="presParOf" srcId="{44B99A37-5D17-42E4-AADD-E4120423DA33}" destId="{1FDCA800-31ED-457F-BDF4-47F59008EA67}" srcOrd="0" destOrd="0" presId="urn:microsoft.com/office/officeart/2005/8/layout/orgChart1"/>
    <dgm:cxn modelId="{EC0B2436-E2AE-4547-B13A-40C0620491CC}" type="presParOf" srcId="{44B99A37-5D17-42E4-AADD-E4120423DA33}" destId="{F3A818DE-A539-4B9C-93DA-6DA7C77E3E04}" srcOrd="1" destOrd="0" presId="urn:microsoft.com/office/officeart/2005/8/layout/orgChart1"/>
    <dgm:cxn modelId="{F04696D2-4DD0-47B8-96F4-9175BE4716C4}" type="presParOf" srcId="{BA812F32-8E07-438E-A1A2-BD9344B48E97}" destId="{CE1411E1-F3CD-4CC7-8571-82E4C1659F6A}" srcOrd="1" destOrd="0" presId="urn:microsoft.com/office/officeart/2005/8/layout/orgChart1"/>
    <dgm:cxn modelId="{7AFFE3B5-0E4D-45FB-8C10-C5A0BE74B8B6}" type="presParOf" srcId="{CE1411E1-F3CD-4CC7-8571-82E4C1659F6A}" destId="{FE1BAE81-38A7-4535-A282-A6C1A809BBD3}" srcOrd="0" destOrd="0" presId="urn:microsoft.com/office/officeart/2005/8/layout/orgChart1"/>
    <dgm:cxn modelId="{5D07F939-BF02-4C77-9BEF-07E3D8F8CD3A}" type="presParOf" srcId="{CE1411E1-F3CD-4CC7-8571-82E4C1659F6A}" destId="{C9F31892-C691-4F90-BAB3-3FED327D6418}" srcOrd="1" destOrd="0" presId="urn:microsoft.com/office/officeart/2005/8/layout/orgChart1"/>
    <dgm:cxn modelId="{BECBFE00-A35A-4D34-932E-CD521039DA87}" type="presParOf" srcId="{C9F31892-C691-4F90-BAB3-3FED327D6418}" destId="{C268564F-FFE3-4C4B-BECC-5E6B306A9298}" srcOrd="0" destOrd="0" presId="urn:microsoft.com/office/officeart/2005/8/layout/orgChart1"/>
    <dgm:cxn modelId="{79DFD830-B1F1-41A3-9ED7-94D3A92C84D5}" type="presParOf" srcId="{C268564F-FFE3-4C4B-BECC-5E6B306A9298}" destId="{54D06C63-001B-4F0E-A375-9F876DA0BFF2}" srcOrd="0" destOrd="0" presId="urn:microsoft.com/office/officeart/2005/8/layout/orgChart1"/>
    <dgm:cxn modelId="{680419C6-93EB-4E4D-857E-C5B1DC448D15}" type="presParOf" srcId="{C268564F-FFE3-4C4B-BECC-5E6B306A9298}" destId="{C615D251-B449-4F0B-9550-59F1881476C9}" srcOrd="1" destOrd="0" presId="urn:microsoft.com/office/officeart/2005/8/layout/orgChart1"/>
    <dgm:cxn modelId="{3F3F17C0-B232-4094-A501-6947C7DED11A}" type="presParOf" srcId="{C9F31892-C691-4F90-BAB3-3FED327D6418}" destId="{F5E52249-14F7-4E49-9C85-DDB97951BAEE}" srcOrd="1" destOrd="0" presId="urn:microsoft.com/office/officeart/2005/8/layout/orgChart1"/>
    <dgm:cxn modelId="{F8301EB1-5343-4316-ACC8-F1FF015A785A}" type="presParOf" srcId="{C9F31892-C691-4F90-BAB3-3FED327D6418}" destId="{4C63033A-2AAB-4E11-996B-C381844C7D5E}" srcOrd="2" destOrd="0" presId="urn:microsoft.com/office/officeart/2005/8/layout/orgChart1"/>
    <dgm:cxn modelId="{2F38E0FE-8E8F-4624-A87E-9726F1B2FAAE}" type="presParOf" srcId="{CE1411E1-F3CD-4CC7-8571-82E4C1659F6A}" destId="{D0A89C89-0BBC-40C2-A4C4-D49FD884E213}" srcOrd="2" destOrd="0" presId="urn:microsoft.com/office/officeart/2005/8/layout/orgChart1"/>
    <dgm:cxn modelId="{AF780EBA-4B98-4AA9-83EC-F0E7CC650AB1}" type="presParOf" srcId="{CE1411E1-F3CD-4CC7-8571-82E4C1659F6A}" destId="{4A6E4F02-5F47-42F6-B60B-7ED57F74F33D}" srcOrd="3" destOrd="0" presId="urn:microsoft.com/office/officeart/2005/8/layout/orgChart1"/>
    <dgm:cxn modelId="{D8DDA653-DDCB-4BA0-901D-E2445D08621F}" type="presParOf" srcId="{4A6E4F02-5F47-42F6-B60B-7ED57F74F33D}" destId="{A86EE175-7634-4632-8E8E-A9BF050985ED}" srcOrd="0" destOrd="0" presId="urn:microsoft.com/office/officeart/2005/8/layout/orgChart1"/>
    <dgm:cxn modelId="{41BDAEA9-1D1E-49D4-811E-EF4213BC97D7}" type="presParOf" srcId="{A86EE175-7634-4632-8E8E-A9BF050985ED}" destId="{95231C5B-D78F-4457-83F2-C8D95CC94463}" srcOrd="0" destOrd="0" presId="urn:microsoft.com/office/officeart/2005/8/layout/orgChart1"/>
    <dgm:cxn modelId="{119E4BCD-5B2C-4F8A-9C0A-195CBB5C0B1E}" type="presParOf" srcId="{A86EE175-7634-4632-8E8E-A9BF050985ED}" destId="{AD465D7E-32A6-403B-83E4-B3D24E3F85D7}" srcOrd="1" destOrd="0" presId="urn:microsoft.com/office/officeart/2005/8/layout/orgChart1"/>
    <dgm:cxn modelId="{E905C775-9DC4-49F0-BEC8-0EE001A39EC6}" type="presParOf" srcId="{4A6E4F02-5F47-42F6-B60B-7ED57F74F33D}" destId="{A83A72DA-5876-4387-9037-EC9FDE02B771}" srcOrd="1" destOrd="0" presId="urn:microsoft.com/office/officeart/2005/8/layout/orgChart1"/>
    <dgm:cxn modelId="{AE8BD024-7E2A-4371-B207-F3528D19359F}" type="presParOf" srcId="{4A6E4F02-5F47-42F6-B60B-7ED57F74F33D}" destId="{61AEBF04-0EF5-43CB-AC30-FEABA87796DF}" srcOrd="2" destOrd="0" presId="urn:microsoft.com/office/officeart/2005/8/layout/orgChart1"/>
    <dgm:cxn modelId="{31866644-C453-4EE2-ADF7-3E853639C0D0}" type="presParOf" srcId="{CE1411E1-F3CD-4CC7-8571-82E4C1659F6A}" destId="{738A194D-7880-488F-8E31-DC67C35EE482}" srcOrd="4" destOrd="0" presId="urn:microsoft.com/office/officeart/2005/8/layout/orgChart1"/>
    <dgm:cxn modelId="{1D3F1325-6F7D-4050-82B7-1A500AB67A2A}" type="presParOf" srcId="{CE1411E1-F3CD-4CC7-8571-82E4C1659F6A}" destId="{B819B6BB-2F81-4AAF-9DD3-078FC2C160B3}" srcOrd="5" destOrd="0" presId="urn:microsoft.com/office/officeart/2005/8/layout/orgChart1"/>
    <dgm:cxn modelId="{7A0EAF43-6D0A-4C16-930B-444CE66DB782}" type="presParOf" srcId="{B819B6BB-2F81-4AAF-9DD3-078FC2C160B3}" destId="{7DA6E577-37DA-44D1-B10D-05AB981E0B35}" srcOrd="0" destOrd="0" presId="urn:microsoft.com/office/officeart/2005/8/layout/orgChart1"/>
    <dgm:cxn modelId="{DEFE4AD7-C7F2-47DD-80D4-3FD8DA003E62}" type="presParOf" srcId="{7DA6E577-37DA-44D1-B10D-05AB981E0B35}" destId="{C7C71DBA-84C1-47EC-A546-5B6AC101066F}" srcOrd="0" destOrd="0" presId="urn:microsoft.com/office/officeart/2005/8/layout/orgChart1"/>
    <dgm:cxn modelId="{3576ABFE-254E-4AE3-85BE-6742E208337F}" type="presParOf" srcId="{7DA6E577-37DA-44D1-B10D-05AB981E0B35}" destId="{498E0DE8-A4A5-4B65-BDBA-0B9E954F0A88}" srcOrd="1" destOrd="0" presId="urn:microsoft.com/office/officeart/2005/8/layout/orgChart1"/>
    <dgm:cxn modelId="{7F4BC604-4E7F-41FC-9F72-AE184A611FFF}" type="presParOf" srcId="{B819B6BB-2F81-4AAF-9DD3-078FC2C160B3}" destId="{6CEAF2D9-E3B4-468C-85AC-B27974FFBB02}" srcOrd="1" destOrd="0" presId="urn:microsoft.com/office/officeart/2005/8/layout/orgChart1"/>
    <dgm:cxn modelId="{C25209EF-42BD-4D6E-B928-41877119E06D}" type="presParOf" srcId="{B819B6BB-2F81-4AAF-9DD3-078FC2C160B3}" destId="{22FB7B30-C3BA-466F-A398-25366321D21A}" srcOrd="2" destOrd="0" presId="urn:microsoft.com/office/officeart/2005/8/layout/orgChart1"/>
    <dgm:cxn modelId="{E4911DCF-70E6-4C00-8583-8E3DDE2096ED}" type="presParOf" srcId="{BA812F32-8E07-438E-A1A2-BD9344B48E97}" destId="{010FE1D5-94C8-4A12-8712-328740451CAB}" srcOrd="2" destOrd="0" presId="urn:microsoft.com/office/officeart/2005/8/layout/orgChart1"/>
    <dgm:cxn modelId="{58509556-7ACC-4902-A896-59D2FCD5937E}" type="presParOf" srcId="{E68C8ECC-30BE-4015-A4D1-10E044FD7571}" destId="{7B0A4096-DF98-4182-B247-4F1FDDAF83A9}" srcOrd="10" destOrd="0" presId="urn:microsoft.com/office/officeart/2005/8/layout/orgChart1"/>
    <dgm:cxn modelId="{0E9808CE-541E-40D1-B363-43C332DE00BC}" type="presParOf" srcId="{E68C8ECC-30BE-4015-A4D1-10E044FD7571}" destId="{40A7AD71-E691-49D2-8AE6-60DFC46BC05D}" srcOrd="11" destOrd="0" presId="urn:microsoft.com/office/officeart/2005/8/layout/orgChart1"/>
    <dgm:cxn modelId="{C6B3F94D-E07A-4BEC-A7F2-9E30308C3ACE}" type="presParOf" srcId="{40A7AD71-E691-49D2-8AE6-60DFC46BC05D}" destId="{27E5AE2E-855C-4C00-8E7E-74B506F71B29}" srcOrd="0" destOrd="0" presId="urn:microsoft.com/office/officeart/2005/8/layout/orgChart1"/>
    <dgm:cxn modelId="{C0A1AEB9-32AA-486C-92DA-7D2D1C61B853}" type="presParOf" srcId="{27E5AE2E-855C-4C00-8E7E-74B506F71B29}" destId="{2E92462B-EAA4-4298-B185-FAAF6E221C0D}" srcOrd="0" destOrd="0" presId="urn:microsoft.com/office/officeart/2005/8/layout/orgChart1"/>
    <dgm:cxn modelId="{CCA7D23A-E3DA-4253-A973-67B223A33E6C}" type="presParOf" srcId="{27E5AE2E-855C-4C00-8E7E-74B506F71B29}" destId="{2FC3F8E2-CEE2-4C9E-9886-AA4E77603C95}" srcOrd="1" destOrd="0" presId="urn:microsoft.com/office/officeart/2005/8/layout/orgChart1"/>
    <dgm:cxn modelId="{2CC314C9-3720-4759-A9FD-64FFB25B1933}" type="presParOf" srcId="{40A7AD71-E691-49D2-8AE6-60DFC46BC05D}" destId="{40B62A00-34EA-4DFB-AD13-1261B39D3C1C}" srcOrd="1" destOrd="0" presId="urn:microsoft.com/office/officeart/2005/8/layout/orgChart1"/>
    <dgm:cxn modelId="{2F28A9FF-474A-4245-B756-B289B80EB3FA}" type="presParOf" srcId="{40B62A00-34EA-4DFB-AD13-1261B39D3C1C}" destId="{7A8E1A20-6E3D-45C1-B7C1-89326AA6A640}" srcOrd="0" destOrd="0" presId="urn:microsoft.com/office/officeart/2005/8/layout/orgChart1"/>
    <dgm:cxn modelId="{924A7069-D5B9-4F02-977C-E0EFC6642814}" type="presParOf" srcId="{40B62A00-34EA-4DFB-AD13-1261B39D3C1C}" destId="{96CEB175-6C6F-4BB0-B340-1242BE60FAFA}" srcOrd="1" destOrd="0" presId="urn:microsoft.com/office/officeart/2005/8/layout/orgChart1"/>
    <dgm:cxn modelId="{2DF99DBC-5848-498F-950E-233E252A0EA8}" type="presParOf" srcId="{96CEB175-6C6F-4BB0-B340-1242BE60FAFA}" destId="{293D2FC9-8183-4798-BC44-DC8A948DA6A1}" srcOrd="0" destOrd="0" presId="urn:microsoft.com/office/officeart/2005/8/layout/orgChart1"/>
    <dgm:cxn modelId="{404B4D13-44D5-42BA-B2FE-2EC271F8E527}" type="presParOf" srcId="{293D2FC9-8183-4798-BC44-DC8A948DA6A1}" destId="{427DBBD1-8D71-4D8F-BF93-F3FABF91C2F5}" srcOrd="0" destOrd="0" presId="urn:microsoft.com/office/officeart/2005/8/layout/orgChart1"/>
    <dgm:cxn modelId="{F19F7C3F-8974-43BD-AF66-2186FB9A3729}" type="presParOf" srcId="{293D2FC9-8183-4798-BC44-DC8A948DA6A1}" destId="{B04C8667-286F-409F-84CE-EFAE9870E349}" srcOrd="1" destOrd="0" presId="urn:microsoft.com/office/officeart/2005/8/layout/orgChart1"/>
    <dgm:cxn modelId="{F8ED88C4-0470-498B-9CE5-AAB32B3733F9}" type="presParOf" srcId="{96CEB175-6C6F-4BB0-B340-1242BE60FAFA}" destId="{5FCB54CD-F3A9-4CF1-8F8F-0D91AC97BAF5}" srcOrd="1" destOrd="0" presId="urn:microsoft.com/office/officeart/2005/8/layout/orgChart1"/>
    <dgm:cxn modelId="{8547C8D6-BFF6-4896-B5EC-794D87243845}" type="presParOf" srcId="{96CEB175-6C6F-4BB0-B340-1242BE60FAFA}" destId="{D489128F-6541-4FCF-85B2-850F342B1B16}" srcOrd="2" destOrd="0" presId="urn:microsoft.com/office/officeart/2005/8/layout/orgChart1"/>
    <dgm:cxn modelId="{477A1B51-06C0-4787-B8A8-673BC2BB9063}" type="presParOf" srcId="{40B62A00-34EA-4DFB-AD13-1261B39D3C1C}" destId="{07F91E48-D5AF-4AB8-9A47-A2AC3EDB1C81}" srcOrd="2" destOrd="0" presId="urn:microsoft.com/office/officeart/2005/8/layout/orgChart1"/>
    <dgm:cxn modelId="{FCFE4EEB-AEE8-4B4E-BE79-6CE31F7C68BD}" type="presParOf" srcId="{40B62A00-34EA-4DFB-AD13-1261B39D3C1C}" destId="{F64CAB5B-E13D-49CF-BC5E-DD599990685B}" srcOrd="3" destOrd="0" presId="urn:microsoft.com/office/officeart/2005/8/layout/orgChart1"/>
    <dgm:cxn modelId="{AD2B0F52-B8FE-492B-93B5-503774A29201}" type="presParOf" srcId="{F64CAB5B-E13D-49CF-BC5E-DD599990685B}" destId="{C744C37B-B6FB-4151-AD5D-5513003EF149}" srcOrd="0" destOrd="0" presId="urn:microsoft.com/office/officeart/2005/8/layout/orgChart1"/>
    <dgm:cxn modelId="{B7B1C7AC-5E81-484B-8D9F-66566F4497E4}" type="presParOf" srcId="{C744C37B-B6FB-4151-AD5D-5513003EF149}" destId="{ACE161BA-3DA2-48A3-B1F4-69F38B94496D}" srcOrd="0" destOrd="0" presId="urn:microsoft.com/office/officeart/2005/8/layout/orgChart1"/>
    <dgm:cxn modelId="{B51F56C1-6DC3-48F9-ADB9-169C07E1E516}" type="presParOf" srcId="{C744C37B-B6FB-4151-AD5D-5513003EF149}" destId="{26CCCE5D-F017-4963-9B5F-1A9C8DE9E078}" srcOrd="1" destOrd="0" presId="urn:microsoft.com/office/officeart/2005/8/layout/orgChart1"/>
    <dgm:cxn modelId="{1D17FBB5-C9C4-4059-A15E-C7A12C0021FA}" type="presParOf" srcId="{F64CAB5B-E13D-49CF-BC5E-DD599990685B}" destId="{6D699CB5-4DC3-426F-AE9E-C4285C3CF604}" srcOrd="1" destOrd="0" presId="urn:microsoft.com/office/officeart/2005/8/layout/orgChart1"/>
    <dgm:cxn modelId="{574DD74F-65B1-4D4B-8FA5-832D7DC70A88}" type="presParOf" srcId="{F64CAB5B-E13D-49CF-BC5E-DD599990685B}" destId="{289A568A-BD52-4DAD-B7DE-0FF52B2F3D21}" srcOrd="2" destOrd="0" presId="urn:microsoft.com/office/officeart/2005/8/layout/orgChart1"/>
    <dgm:cxn modelId="{4D659673-990E-44D3-B683-CC6979FBEFC1}" type="presParOf" srcId="{40B62A00-34EA-4DFB-AD13-1261B39D3C1C}" destId="{29F05C41-9EC5-45B4-AC18-74AD08E3B9B7}" srcOrd="4" destOrd="0" presId="urn:microsoft.com/office/officeart/2005/8/layout/orgChart1"/>
    <dgm:cxn modelId="{73C021CE-6D2A-4808-9D76-F541D95282E2}" type="presParOf" srcId="{40B62A00-34EA-4DFB-AD13-1261B39D3C1C}" destId="{5F7F98F4-7467-4D53-9028-76843CFDB412}" srcOrd="5" destOrd="0" presId="urn:microsoft.com/office/officeart/2005/8/layout/orgChart1"/>
    <dgm:cxn modelId="{2773380E-F63F-4F53-9EB7-A59512E590D7}" type="presParOf" srcId="{5F7F98F4-7467-4D53-9028-76843CFDB412}" destId="{03E697F3-201A-4224-9798-869098252946}" srcOrd="0" destOrd="0" presId="urn:microsoft.com/office/officeart/2005/8/layout/orgChart1"/>
    <dgm:cxn modelId="{A055E598-EE39-4F26-8C03-91C85C0808D0}" type="presParOf" srcId="{03E697F3-201A-4224-9798-869098252946}" destId="{B0B497B1-9283-401D-A648-7E36B421E1D3}" srcOrd="0" destOrd="0" presId="urn:microsoft.com/office/officeart/2005/8/layout/orgChart1"/>
    <dgm:cxn modelId="{13583855-DC29-4E74-A8F8-13EBECF4DE8D}" type="presParOf" srcId="{03E697F3-201A-4224-9798-869098252946}" destId="{5F8CA5C3-4EEC-4CC0-8696-72DFF9677A70}" srcOrd="1" destOrd="0" presId="urn:microsoft.com/office/officeart/2005/8/layout/orgChart1"/>
    <dgm:cxn modelId="{EC00FB42-876F-4DDF-9485-9A9BFC4CBA33}" type="presParOf" srcId="{5F7F98F4-7467-4D53-9028-76843CFDB412}" destId="{2F5DD8E9-7742-484F-A1A9-012ED8191FB8}" srcOrd="1" destOrd="0" presId="urn:microsoft.com/office/officeart/2005/8/layout/orgChart1"/>
    <dgm:cxn modelId="{2D73C77A-D9DD-457A-BCA9-925184402C4A}" type="presParOf" srcId="{5F7F98F4-7467-4D53-9028-76843CFDB412}" destId="{10ECFFD4-4383-41C2-A4CE-C5BD43171CDC}" srcOrd="2" destOrd="0" presId="urn:microsoft.com/office/officeart/2005/8/layout/orgChart1"/>
    <dgm:cxn modelId="{5861EE1C-3075-4BC3-9845-A9C5B898FF0F}" type="presParOf" srcId="{40A7AD71-E691-49D2-8AE6-60DFC46BC05D}" destId="{04F1A3C1-4ED9-4E01-9655-AFED795B8A5D}" srcOrd="2" destOrd="0" presId="urn:microsoft.com/office/officeart/2005/8/layout/orgChart1"/>
    <dgm:cxn modelId="{44203C8B-8603-4C23-9912-C9F81A4A572A}" type="presParOf" srcId="{2C6139D1-0EEF-4FF5-8763-62AD519309D3}" destId="{1623D54D-7DBD-40C0-838A-89EE7305E51D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05C41-9EC5-45B4-AC18-74AD08E3B9B7}">
      <dsp:nvSpPr>
        <dsp:cNvPr id="0" name=""/>
        <dsp:cNvSpPr/>
      </dsp:nvSpPr>
      <dsp:spPr>
        <a:xfrm>
          <a:off x="7369503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91E48-D5AF-4AB8-9A47-A2AC3EDB1C81}">
      <dsp:nvSpPr>
        <dsp:cNvPr id="0" name=""/>
        <dsp:cNvSpPr/>
      </dsp:nvSpPr>
      <dsp:spPr>
        <a:xfrm>
          <a:off x="7369503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E1A20-6E3D-45C1-B7C1-89326AA6A640}">
      <dsp:nvSpPr>
        <dsp:cNvPr id="0" name=""/>
        <dsp:cNvSpPr/>
      </dsp:nvSpPr>
      <dsp:spPr>
        <a:xfrm>
          <a:off x="7369503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A4096-DF98-4182-B247-4F1FDDAF83A9}">
      <dsp:nvSpPr>
        <dsp:cNvPr id="0" name=""/>
        <dsp:cNvSpPr/>
      </dsp:nvSpPr>
      <dsp:spPr>
        <a:xfrm>
          <a:off x="4432124" y="560472"/>
          <a:ext cx="3384979" cy="234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95"/>
              </a:lnTo>
              <a:lnTo>
                <a:pt x="3384979" y="117495"/>
              </a:lnTo>
              <a:lnTo>
                <a:pt x="3384979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A194D-7880-488F-8E31-DC67C35EE482}">
      <dsp:nvSpPr>
        <dsp:cNvPr id="0" name=""/>
        <dsp:cNvSpPr/>
      </dsp:nvSpPr>
      <dsp:spPr>
        <a:xfrm>
          <a:off x="6015511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89C89-0BBC-40C2-A4C4-D49FD884E213}">
      <dsp:nvSpPr>
        <dsp:cNvPr id="0" name=""/>
        <dsp:cNvSpPr/>
      </dsp:nvSpPr>
      <dsp:spPr>
        <a:xfrm>
          <a:off x="6015511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1BAE81-38A7-4535-A282-A6C1A809BBD3}">
      <dsp:nvSpPr>
        <dsp:cNvPr id="0" name=""/>
        <dsp:cNvSpPr/>
      </dsp:nvSpPr>
      <dsp:spPr>
        <a:xfrm>
          <a:off x="6015511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B7582-062C-4199-9F48-946709E0BA96}">
      <dsp:nvSpPr>
        <dsp:cNvPr id="0" name=""/>
        <dsp:cNvSpPr/>
      </dsp:nvSpPr>
      <dsp:spPr>
        <a:xfrm>
          <a:off x="4432124" y="560472"/>
          <a:ext cx="2030987" cy="234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95"/>
              </a:lnTo>
              <a:lnTo>
                <a:pt x="2030987" y="117495"/>
              </a:lnTo>
              <a:lnTo>
                <a:pt x="2030987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293397-3182-4035-9432-7EF36196649D}">
      <dsp:nvSpPr>
        <dsp:cNvPr id="0" name=""/>
        <dsp:cNvSpPr/>
      </dsp:nvSpPr>
      <dsp:spPr>
        <a:xfrm>
          <a:off x="4661520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E2A9EF-F60C-461F-A5A7-CDCEE2A830C8}">
      <dsp:nvSpPr>
        <dsp:cNvPr id="0" name=""/>
        <dsp:cNvSpPr/>
      </dsp:nvSpPr>
      <dsp:spPr>
        <a:xfrm>
          <a:off x="4661520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35D88-217C-40A2-967A-6A6F38B2F843}">
      <dsp:nvSpPr>
        <dsp:cNvPr id="0" name=""/>
        <dsp:cNvSpPr/>
      </dsp:nvSpPr>
      <dsp:spPr>
        <a:xfrm>
          <a:off x="4661520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D0AFA-23E0-4558-A9EF-D25B90EFBE51}">
      <dsp:nvSpPr>
        <dsp:cNvPr id="0" name=""/>
        <dsp:cNvSpPr/>
      </dsp:nvSpPr>
      <dsp:spPr>
        <a:xfrm>
          <a:off x="4432124" y="560472"/>
          <a:ext cx="676995" cy="234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495"/>
              </a:lnTo>
              <a:lnTo>
                <a:pt x="676995" y="117495"/>
              </a:lnTo>
              <a:lnTo>
                <a:pt x="676995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DEA3B-FA1B-42E9-A373-71ACB74C7AF4}">
      <dsp:nvSpPr>
        <dsp:cNvPr id="0" name=""/>
        <dsp:cNvSpPr/>
      </dsp:nvSpPr>
      <dsp:spPr>
        <a:xfrm>
          <a:off x="3307528" y="1354963"/>
          <a:ext cx="167850" cy="289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213"/>
              </a:lnTo>
              <a:lnTo>
                <a:pt x="167850" y="289821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3B9DB-76F4-4D18-9A12-DD065E45B526}">
      <dsp:nvSpPr>
        <dsp:cNvPr id="0" name=""/>
        <dsp:cNvSpPr/>
      </dsp:nvSpPr>
      <dsp:spPr>
        <a:xfrm>
          <a:off x="3307528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BC40B-137C-46D5-AFC9-D28AF2BF4367}">
      <dsp:nvSpPr>
        <dsp:cNvPr id="0" name=""/>
        <dsp:cNvSpPr/>
      </dsp:nvSpPr>
      <dsp:spPr>
        <a:xfrm>
          <a:off x="3307528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E77096-381E-49A6-8044-E4971A3A0B5D}">
      <dsp:nvSpPr>
        <dsp:cNvPr id="0" name=""/>
        <dsp:cNvSpPr/>
      </dsp:nvSpPr>
      <dsp:spPr>
        <a:xfrm>
          <a:off x="3307528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18C90-6FCD-4D9B-9BAD-EB6FDA1883BD}">
      <dsp:nvSpPr>
        <dsp:cNvPr id="0" name=""/>
        <dsp:cNvSpPr/>
      </dsp:nvSpPr>
      <dsp:spPr>
        <a:xfrm>
          <a:off x="3755128" y="560472"/>
          <a:ext cx="676995" cy="234990"/>
        </a:xfrm>
        <a:custGeom>
          <a:avLst/>
          <a:gdLst/>
          <a:ahLst/>
          <a:cxnLst/>
          <a:rect l="0" t="0" r="0" b="0"/>
          <a:pathLst>
            <a:path>
              <a:moveTo>
                <a:pt x="676995" y="0"/>
              </a:moveTo>
              <a:lnTo>
                <a:pt x="676995" y="117495"/>
              </a:lnTo>
              <a:lnTo>
                <a:pt x="0" y="117495"/>
              </a:lnTo>
              <a:lnTo>
                <a:pt x="0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34A16B-623E-4354-A1C9-13365E816673}">
      <dsp:nvSpPr>
        <dsp:cNvPr id="0" name=""/>
        <dsp:cNvSpPr/>
      </dsp:nvSpPr>
      <dsp:spPr>
        <a:xfrm>
          <a:off x="1953536" y="1354963"/>
          <a:ext cx="167850" cy="289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8213"/>
              </a:lnTo>
              <a:lnTo>
                <a:pt x="167850" y="2898213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C31B3E-AD8C-484D-B567-DA1199DB3EBC}">
      <dsp:nvSpPr>
        <dsp:cNvPr id="0" name=""/>
        <dsp:cNvSpPr/>
      </dsp:nvSpPr>
      <dsp:spPr>
        <a:xfrm>
          <a:off x="1953536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3700B-18C5-4C5B-8BED-B5016C70D693}">
      <dsp:nvSpPr>
        <dsp:cNvPr id="0" name=""/>
        <dsp:cNvSpPr/>
      </dsp:nvSpPr>
      <dsp:spPr>
        <a:xfrm>
          <a:off x="1953536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E26C0A-1091-4D31-8076-A0E77A9735E9}">
      <dsp:nvSpPr>
        <dsp:cNvPr id="0" name=""/>
        <dsp:cNvSpPr/>
      </dsp:nvSpPr>
      <dsp:spPr>
        <a:xfrm>
          <a:off x="1953536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63431-F330-45CD-A2C5-FD59A98931D6}">
      <dsp:nvSpPr>
        <dsp:cNvPr id="0" name=""/>
        <dsp:cNvSpPr/>
      </dsp:nvSpPr>
      <dsp:spPr>
        <a:xfrm>
          <a:off x="2401137" y="560472"/>
          <a:ext cx="2030987" cy="234990"/>
        </a:xfrm>
        <a:custGeom>
          <a:avLst/>
          <a:gdLst/>
          <a:ahLst/>
          <a:cxnLst/>
          <a:rect l="0" t="0" r="0" b="0"/>
          <a:pathLst>
            <a:path>
              <a:moveTo>
                <a:pt x="2030987" y="0"/>
              </a:moveTo>
              <a:lnTo>
                <a:pt x="2030987" y="117495"/>
              </a:lnTo>
              <a:lnTo>
                <a:pt x="0" y="117495"/>
              </a:lnTo>
              <a:lnTo>
                <a:pt x="0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2BB96-C87E-4641-82B2-5D39E55F08A7}">
      <dsp:nvSpPr>
        <dsp:cNvPr id="0" name=""/>
        <dsp:cNvSpPr/>
      </dsp:nvSpPr>
      <dsp:spPr>
        <a:xfrm>
          <a:off x="599544" y="1354963"/>
          <a:ext cx="167850" cy="2103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3722"/>
              </a:lnTo>
              <a:lnTo>
                <a:pt x="167850" y="2103722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C675A-05B3-4C1B-972F-BF8817DC8A9F}">
      <dsp:nvSpPr>
        <dsp:cNvPr id="0" name=""/>
        <dsp:cNvSpPr/>
      </dsp:nvSpPr>
      <dsp:spPr>
        <a:xfrm>
          <a:off x="599544" y="1354963"/>
          <a:ext cx="167850" cy="1309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09231"/>
              </a:lnTo>
              <a:lnTo>
                <a:pt x="167850" y="1309231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0BA75D-1327-4A75-9CD9-52063F838FC7}">
      <dsp:nvSpPr>
        <dsp:cNvPr id="0" name=""/>
        <dsp:cNvSpPr/>
      </dsp:nvSpPr>
      <dsp:spPr>
        <a:xfrm>
          <a:off x="599544" y="1354963"/>
          <a:ext cx="167850" cy="514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4740"/>
              </a:lnTo>
              <a:lnTo>
                <a:pt x="167850" y="514740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F6618-0A9C-4E12-9672-4E0FE07D79CA}">
      <dsp:nvSpPr>
        <dsp:cNvPr id="0" name=""/>
        <dsp:cNvSpPr/>
      </dsp:nvSpPr>
      <dsp:spPr>
        <a:xfrm>
          <a:off x="1047145" y="560472"/>
          <a:ext cx="3384979" cy="234990"/>
        </a:xfrm>
        <a:custGeom>
          <a:avLst/>
          <a:gdLst/>
          <a:ahLst/>
          <a:cxnLst/>
          <a:rect l="0" t="0" r="0" b="0"/>
          <a:pathLst>
            <a:path>
              <a:moveTo>
                <a:pt x="3384979" y="0"/>
              </a:moveTo>
              <a:lnTo>
                <a:pt x="3384979" y="117495"/>
              </a:lnTo>
              <a:lnTo>
                <a:pt x="0" y="117495"/>
              </a:lnTo>
              <a:lnTo>
                <a:pt x="0" y="234990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52618-6CC2-48F3-B336-8BF11C328B1C}">
      <dsp:nvSpPr>
        <dsp:cNvPr id="0" name=""/>
        <dsp:cNvSpPr/>
      </dsp:nvSpPr>
      <dsp:spPr>
        <a:xfrm>
          <a:off x="1028346" y="972"/>
          <a:ext cx="6807557" cy="5595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微軟正黑體" pitchFamily="34" charset="-120"/>
              <a:ea typeface="微軟正黑體" pitchFamily="34" charset="-120"/>
            </a:rPr>
            <a:t>Cycle-Link</a:t>
          </a: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主要功能</a:t>
          </a:r>
        </a:p>
      </dsp:txBody>
      <dsp:txXfrm>
        <a:off x="1028346" y="972"/>
        <a:ext cx="6807557" cy="559500"/>
      </dsp:txXfrm>
    </dsp:sp>
    <dsp:sp modelId="{8DBAB58B-8157-4757-A09D-A892C252913C}">
      <dsp:nvSpPr>
        <dsp:cNvPr id="0" name=""/>
        <dsp:cNvSpPr/>
      </dsp:nvSpPr>
      <dsp:spPr>
        <a:xfrm>
          <a:off x="487644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會員系統</a:t>
          </a:r>
        </a:p>
      </dsp:txBody>
      <dsp:txXfrm>
        <a:off x="487644" y="795463"/>
        <a:ext cx="1119001" cy="559500"/>
      </dsp:txXfrm>
    </dsp:sp>
    <dsp:sp modelId="{1275DA1A-E15E-41B7-AC19-76D1B54C481D}">
      <dsp:nvSpPr>
        <dsp:cNvPr id="0" name=""/>
        <dsp:cNvSpPr/>
      </dsp:nvSpPr>
      <dsp:spPr>
        <a:xfrm>
          <a:off x="767395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登入註冊</a:t>
          </a:r>
        </a:p>
      </dsp:txBody>
      <dsp:txXfrm>
        <a:off x="767395" y="1589954"/>
        <a:ext cx="1119001" cy="559500"/>
      </dsp:txXfrm>
    </dsp:sp>
    <dsp:sp modelId="{23ADCDD5-ABDC-45AC-A53B-8C4F5E6804EE}">
      <dsp:nvSpPr>
        <dsp:cNvPr id="0" name=""/>
        <dsp:cNvSpPr/>
      </dsp:nvSpPr>
      <dsp:spPr>
        <a:xfrm>
          <a:off x="767395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個資管理</a:t>
          </a:r>
          <a:endParaRPr lang="en-US" altLang="zh-TW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767395" y="2384445"/>
        <a:ext cx="1119001" cy="559500"/>
      </dsp:txXfrm>
    </dsp:sp>
    <dsp:sp modelId="{03F143FE-65BB-474E-A1B4-898CA714B1D2}">
      <dsp:nvSpPr>
        <dsp:cNvPr id="0" name=""/>
        <dsp:cNvSpPr/>
      </dsp:nvSpPr>
      <dsp:spPr>
        <a:xfrm>
          <a:off x="767395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>
              <a:latin typeface="微軟正黑體" pitchFamily="34" charset="-120"/>
              <a:ea typeface="微軟正黑體" pitchFamily="34" charset="-120"/>
            </a:rPr>
            <a:t>Email</a:t>
          </a: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通知</a:t>
          </a:r>
        </a:p>
      </dsp:txBody>
      <dsp:txXfrm>
        <a:off x="767395" y="3178936"/>
        <a:ext cx="1119001" cy="559500"/>
      </dsp:txXfrm>
    </dsp:sp>
    <dsp:sp modelId="{40E59D8E-3E1B-4F53-8703-485EF7442191}">
      <dsp:nvSpPr>
        <dsp:cNvPr id="0" name=""/>
        <dsp:cNvSpPr/>
      </dsp:nvSpPr>
      <dsp:spPr>
        <a:xfrm>
          <a:off x="1841636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搜尋功能</a:t>
          </a:r>
        </a:p>
      </dsp:txBody>
      <dsp:txXfrm>
        <a:off x="1841636" y="795463"/>
        <a:ext cx="1119001" cy="559500"/>
      </dsp:txXfrm>
    </dsp:sp>
    <dsp:sp modelId="{14F3D373-D5BE-4034-89F4-279400104F2F}">
      <dsp:nvSpPr>
        <dsp:cNvPr id="0" name=""/>
        <dsp:cNvSpPr/>
      </dsp:nvSpPr>
      <dsp:spPr>
        <a:xfrm>
          <a:off x="2121386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關鍵字搜尋</a:t>
          </a:r>
        </a:p>
      </dsp:txBody>
      <dsp:txXfrm>
        <a:off x="2121386" y="1589954"/>
        <a:ext cx="1119001" cy="559500"/>
      </dsp:txXfrm>
    </dsp:sp>
    <dsp:sp modelId="{1F9B0CD6-C7C2-4873-BB05-59A73717F584}">
      <dsp:nvSpPr>
        <dsp:cNvPr id="0" name=""/>
        <dsp:cNvSpPr/>
      </dsp:nvSpPr>
      <dsp:spPr>
        <a:xfrm>
          <a:off x="2121386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地圖搜尋</a:t>
          </a:r>
        </a:p>
      </dsp:txBody>
      <dsp:txXfrm>
        <a:off x="2121386" y="2384445"/>
        <a:ext cx="1119001" cy="559500"/>
      </dsp:txXfrm>
    </dsp:sp>
    <dsp:sp modelId="{57E00536-E67E-41AE-9CCF-54680FCB3E88}">
      <dsp:nvSpPr>
        <dsp:cNvPr id="0" name=""/>
        <dsp:cNvSpPr/>
      </dsp:nvSpPr>
      <dsp:spPr>
        <a:xfrm>
          <a:off x="2121386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定位系統</a:t>
          </a:r>
        </a:p>
      </dsp:txBody>
      <dsp:txXfrm>
        <a:off x="2121386" y="3178936"/>
        <a:ext cx="1119001" cy="559500"/>
      </dsp:txXfrm>
    </dsp:sp>
    <dsp:sp modelId="{4A25F582-FC14-4424-B586-64EDAFC818E1}">
      <dsp:nvSpPr>
        <dsp:cNvPr id="0" name=""/>
        <dsp:cNvSpPr/>
      </dsp:nvSpPr>
      <dsp:spPr>
        <a:xfrm>
          <a:off x="2121386" y="3973427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瀏覽紀錄</a:t>
          </a:r>
        </a:p>
      </dsp:txBody>
      <dsp:txXfrm>
        <a:off x="2121386" y="3973427"/>
        <a:ext cx="1119001" cy="559500"/>
      </dsp:txXfrm>
    </dsp:sp>
    <dsp:sp modelId="{9C0043BA-0319-467C-9182-57D79D87AD0E}">
      <dsp:nvSpPr>
        <dsp:cNvPr id="0" name=""/>
        <dsp:cNvSpPr/>
      </dsp:nvSpPr>
      <dsp:spPr>
        <a:xfrm>
          <a:off x="3195628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活動系統</a:t>
          </a:r>
          <a:endParaRPr lang="en-US" altLang="zh-TW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195628" y="795463"/>
        <a:ext cx="1119001" cy="559500"/>
      </dsp:txXfrm>
    </dsp:sp>
    <dsp:sp modelId="{E18F0FC3-B0C6-489D-9C1D-49564BCC4AD5}">
      <dsp:nvSpPr>
        <dsp:cNvPr id="0" name=""/>
        <dsp:cNvSpPr/>
      </dsp:nvSpPr>
      <dsp:spPr>
        <a:xfrm>
          <a:off x="3475378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8FC1E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發起活動</a:t>
          </a:r>
        </a:p>
      </dsp:txBody>
      <dsp:txXfrm>
        <a:off x="3475378" y="1589954"/>
        <a:ext cx="1119001" cy="559500"/>
      </dsp:txXfrm>
    </dsp:sp>
    <dsp:sp modelId="{E2E98023-0E79-40A9-86E8-896939211C9A}">
      <dsp:nvSpPr>
        <dsp:cNvPr id="0" name=""/>
        <dsp:cNvSpPr/>
      </dsp:nvSpPr>
      <dsp:spPr>
        <a:xfrm>
          <a:off x="3475378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參加活動</a:t>
          </a:r>
        </a:p>
      </dsp:txBody>
      <dsp:txXfrm>
        <a:off x="3475378" y="2384445"/>
        <a:ext cx="1119001" cy="559500"/>
      </dsp:txXfrm>
    </dsp:sp>
    <dsp:sp modelId="{8DFD862D-40C0-42D1-83D4-94EE505FC2C3}">
      <dsp:nvSpPr>
        <dsp:cNvPr id="0" name=""/>
        <dsp:cNvSpPr/>
      </dsp:nvSpPr>
      <dsp:spPr>
        <a:xfrm>
          <a:off x="3475378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追蹤系統</a:t>
          </a:r>
        </a:p>
      </dsp:txBody>
      <dsp:txXfrm>
        <a:off x="3475378" y="3178936"/>
        <a:ext cx="1119001" cy="559500"/>
      </dsp:txXfrm>
    </dsp:sp>
    <dsp:sp modelId="{19EDD6CA-F3FD-4A6F-AFEA-2FACC887FA55}">
      <dsp:nvSpPr>
        <dsp:cNvPr id="0" name=""/>
        <dsp:cNvSpPr/>
      </dsp:nvSpPr>
      <dsp:spPr>
        <a:xfrm>
          <a:off x="3475378" y="3973427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天氣系統</a:t>
          </a:r>
        </a:p>
      </dsp:txBody>
      <dsp:txXfrm>
        <a:off x="3475378" y="3973427"/>
        <a:ext cx="1119001" cy="559500"/>
      </dsp:txXfrm>
    </dsp:sp>
    <dsp:sp modelId="{3ABD9437-6814-42CA-A185-9AC2C39F3A69}">
      <dsp:nvSpPr>
        <dsp:cNvPr id="0" name=""/>
        <dsp:cNvSpPr/>
      </dsp:nvSpPr>
      <dsp:spPr>
        <a:xfrm>
          <a:off x="4549619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互動功能</a:t>
          </a:r>
        </a:p>
      </dsp:txBody>
      <dsp:txXfrm>
        <a:off x="4549619" y="795463"/>
        <a:ext cx="1119001" cy="559500"/>
      </dsp:txXfrm>
    </dsp:sp>
    <dsp:sp modelId="{9DBFB6FB-1765-4EA2-B406-BB5565C3B130}">
      <dsp:nvSpPr>
        <dsp:cNvPr id="0" name=""/>
        <dsp:cNvSpPr/>
      </dsp:nvSpPr>
      <dsp:spPr>
        <a:xfrm>
          <a:off x="4829370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公開聊天</a:t>
          </a:r>
        </a:p>
      </dsp:txBody>
      <dsp:txXfrm>
        <a:off x="4829370" y="1589954"/>
        <a:ext cx="1119001" cy="559500"/>
      </dsp:txXfrm>
    </dsp:sp>
    <dsp:sp modelId="{D05C7202-5480-493D-8A23-44E0C4EC53DC}">
      <dsp:nvSpPr>
        <dsp:cNvPr id="0" name=""/>
        <dsp:cNvSpPr/>
      </dsp:nvSpPr>
      <dsp:spPr>
        <a:xfrm>
          <a:off x="4829370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即時訊息</a:t>
          </a:r>
        </a:p>
      </dsp:txBody>
      <dsp:txXfrm>
        <a:off x="4829370" y="2384445"/>
        <a:ext cx="1119001" cy="559500"/>
      </dsp:txXfrm>
    </dsp:sp>
    <dsp:sp modelId="{D3F4BFAC-5334-4B36-A715-7D6DB266169F}">
      <dsp:nvSpPr>
        <dsp:cNvPr id="0" name=""/>
        <dsp:cNvSpPr/>
      </dsp:nvSpPr>
      <dsp:spPr>
        <a:xfrm>
          <a:off x="4829370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留言功能</a:t>
          </a:r>
        </a:p>
      </dsp:txBody>
      <dsp:txXfrm>
        <a:off x="4829370" y="3178936"/>
        <a:ext cx="1119001" cy="559500"/>
      </dsp:txXfrm>
    </dsp:sp>
    <dsp:sp modelId="{1FDCA800-31ED-457F-BDF4-47F59008EA67}">
      <dsp:nvSpPr>
        <dsp:cNvPr id="0" name=""/>
        <dsp:cNvSpPr/>
      </dsp:nvSpPr>
      <dsp:spPr>
        <a:xfrm>
          <a:off x="5903611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社團系統</a:t>
          </a:r>
        </a:p>
      </dsp:txBody>
      <dsp:txXfrm>
        <a:off x="5903611" y="795463"/>
        <a:ext cx="1119001" cy="559500"/>
      </dsp:txXfrm>
    </dsp:sp>
    <dsp:sp modelId="{54D06C63-001B-4F0E-A375-9F876DA0BFF2}">
      <dsp:nvSpPr>
        <dsp:cNvPr id="0" name=""/>
        <dsp:cNvSpPr/>
      </dsp:nvSpPr>
      <dsp:spPr>
        <a:xfrm>
          <a:off x="6183362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創建社團</a:t>
          </a:r>
        </a:p>
      </dsp:txBody>
      <dsp:txXfrm>
        <a:off x="6183362" y="1589954"/>
        <a:ext cx="1119001" cy="559500"/>
      </dsp:txXfrm>
    </dsp:sp>
    <dsp:sp modelId="{95231C5B-D78F-4457-83F2-C8D95CC94463}">
      <dsp:nvSpPr>
        <dsp:cNvPr id="0" name=""/>
        <dsp:cNvSpPr/>
      </dsp:nvSpPr>
      <dsp:spPr>
        <a:xfrm>
          <a:off x="6183362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發表文章</a:t>
          </a:r>
        </a:p>
      </dsp:txBody>
      <dsp:txXfrm>
        <a:off x="6183362" y="2384445"/>
        <a:ext cx="1119001" cy="559500"/>
      </dsp:txXfrm>
    </dsp:sp>
    <dsp:sp modelId="{C7C71DBA-84C1-47EC-A546-5B6AC101066F}">
      <dsp:nvSpPr>
        <dsp:cNvPr id="0" name=""/>
        <dsp:cNvSpPr/>
      </dsp:nvSpPr>
      <dsp:spPr>
        <a:xfrm>
          <a:off x="6183362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相簿系統</a:t>
          </a:r>
        </a:p>
      </dsp:txBody>
      <dsp:txXfrm>
        <a:off x="6183362" y="3178936"/>
        <a:ext cx="1119001" cy="559500"/>
      </dsp:txXfrm>
    </dsp:sp>
    <dsp:sp modelId="{2E92462B-EAA4-4298-B185-FAAF6E221C0D}">
      <dsp:nvSpPr>
        <dsp:cNvPr id="0" name=""/>
        <dsp:cNvSpPr/>
      </dsp:nvSpPr>
      <dsp:spPr>
        <a:xfrm>
          <a:off x="7257603" y="795463"/>
          <a:ext cx="1119001" cy="55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後台管理</a:t>
          </a:r>
        </a:p>
      </dsp:txBody>
      <dsp:txXfrm>
        <a:off x="7257603" y="795463"/>
        <a:ext cx="1119001" cy="559500"/>
      </dsp:txXfrm>
    </dsp:sp>
    <dsp:sp modelId="{427DBBD1-8D71-4D8F-BF93-F3FABF91C2F5}">
      <dsp:nvSpPr>
        <dsp:cNvPr id="0" name=""/>
        <dsp:cNvSpPr/>
      </dsp:nvSpPr>
      <dsp:spPr>
        <a:xfrm>
          <a:off x="7537353" y="1589954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數據報表</a:t>
          </a:r>
        </a:p>
      </dsp:txBody>
      <dsp:txXfrm>
        <a:off x="7537353" y="1589954"/>
        <a:ext cx="1119001" cy="559500"/>
      </dsp:txXfrm>
    </dsp:sp>
    <dsp:sp modelId="{ACE161BA-3DA2-48A3-B1F4-69F38B94496D}">
      <dsp:nvSpPr>
        <dsp:cNvPr id="0" name=""/>
        <dsp:cNvSpPr/>
      </dsp:nvSpPr>
      <dsp:spPr>
        <a:xfrm>
          <a:off x="7537353" y="2384445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會員權限</a:t>
          </a:r>
        </a:p>
      </dsp:txBody>
      <dsp:txXfrm>
        <a:off x="7537353" y="2384445"/>
        <a:ext cx="1119001" cy="559500"/>
      </dsp:txXfrm>
    </dsp:sp>
    <dsp:sp modelId="{B0B497B1-9283-401D-A648-7E36B421E1D3}">
      <dsp:nvSpPr>
        <dsp:cNvPr id="0" name=""/>
        <dsp:cNvSpPr/>
      </dsp:nvSpPr>
      <dsp:spPr>
        <a:xfrm>
          <a:off x="7537353" y="3178936"/>
          <a:ext cx="1119001" cy="55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>
              <a:latin typeface="微軟正黑體" pitchFamily="34" charset="-120"/>
              <a:ea typeface="微軟正黑體" pitchFamily="34" charset="-120"/>
            </a:rPr>
            <a:t>審核機制</a:t>
          </a:r>
        </a:p>
      </dsp:txBody>
      <dsp:txXfrm>
        <a:off x="7537353" y="3178936"/>
        <a:ext cx="1119001" cy="559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74628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地球暖化的影響有目共睹</a:t>
            </a:r>
            <a:endParaRPr lang="en-US" altLang="zh-TW" dirty="0"/>
          </a:p>
          <a:p>
            <a:r>
              <a:rPr lang="zh-TW" altLang="en-US" dirty="0"/>
              <a:t>從海龜吸管到石虎保育的新聞，可以看出台灣環保意識的提升，還有對於自然物種的保護與重視</a:t>
            </a:r>
            <a:endParaRPr lang="en-US" altLang="zh-TW" dirty="0"/>
          </a:p>
          <a:p>
            <a:r>
              <a:rPr lang="zh-TW" altLang="en-US" dirty="0"/>
              <a:t>環境的破壞是社會發展巨輪下的影響，想要改變這個現況，需要仰賴群眾的參與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r>
              <a:rPr lang="zh-TW" altLang="en-US" dirty="0"/>
              <a:t>我們創造以「環保」為出發點的平台</a:t>
            </a:r>
            <a:r>
              <a:rPr lang="en-US" altLang="zh-TW" dirty="0"/>
              <a:t>Cycle-Link</a:t>
            </a:r>
          </a:p>
          <a:p>
            <a:r>
              <a:rPr lang="zh-TW" altLang="en-US" dirty="0"/>
              <a:t>一起推重地球永續發展的</a:t>
            </a:r>
            <a:r>
              <a:rPr lang="en-US" altLang="zh-TW" dirty="0"/>
              <a:t>cycle</a:t>
            </a:r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連結人與人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9794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感謝指導老師</a:t>
            </a:r>
            <a:endParaRPr lang="en-US" altLang="zh-TW" dirty="0" smtClean="0"/>
          </a:p>
          <a:p>
            <a:r>
              <a:rPr lang="zh-TW" altLang="en-US" dirty="0" smtClean="0"/>
              <a:t>王孝弘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蘇琬茹</a:t>
            </a:r>
            <a:endParaRPr lang="en-US" altLang="zh-TW" dirty="0" smtClean="0"/>
          </a:p>
          <a:p>
            <a:r>
              <a:rPr lang="zh-TW" altLang="en-US" dirty="0" smtClean="0"/>
              <a:t>劉國良</a:t>
            </a:r>
            <a:endParaRPr lang="en-US" altLang="zh-TW" dirty="0" smtClean="0"/>
          </a:p>
          <a:p>
            <a:r>
              <a:rPr lang="zh-TW" altLang="en-US" dirty="0" smtClean="0"/>
              <a:t>童莉雯</a:t>
            </a:r>
            <a:endParaRPr lang="en-US" altLang="zh-TW" dirty="0" smtClean="0"/>
          </a:p>
          <a:p>
            <a:r>
              <a:rPr lang="zh-TW" altLang="en-US" dirty="0" smtClean="0"/>
              <a:t>陳奕兆</a:t>
            </a:r>
            <a:endParaRPr lang="en-US" altLang="zh-TW" dirty="0" smtClean="0"/>
          </a:p>
          <a:p>
            <a:r>
              <a:rPr lang="zh-TW" altLang="en-US" dirty="0" smtClean="0"/>
              <a:t>林新德</a:t>
            </a:r>
            <a:endParaRPr lang="en-US" altLang="zh-TW" dirty="0" smtClean="0"/>
          </a:p>
          <a:p>
            <a:r>
              <a:rPr lang="zh-TW" altLang="en-US" dirty="0" smtClean="0"/>
              <a:t>素雞</a:t>
            </a:r>
            <a:endParaRPr lang="en-US" altLang="zh-TW" dirty="0" smtClean="0"/>
          </a:p>
          <a:p>
            <a:r>
              <a:rPr lang="zh-TW" altLang="en-US" dirty="0" smtClean="0"/>
              <a:t>蔡捷雲</a:t>
            </a:r>
            <a:endParaRPr lang="en-US" altLang="zh-TW" dirty="0" smtClean="0"/>
          </a:p>
          <a:p>
            <a:r>
              <a:rPr lang="zh-TW" altLang="en-US" dirty="0" smtClean="0"/>
              <a:t>潘麗珍</a:t>
            </a:r>
            <a:endParaRPr lang="en-US" altLang="zh-TW" dirty="0" smtClean="0"/>
          </a:p>
          <a:p>
            <a:r>
              <a:rPr lang="en-US" altLang="zh-TW" dirty="0" smtClean="0"/>
              <a:t>James Fu</a:t>
            </a:r>
          </a:p>
          <a:p>
            <a:r>
              <a:rPr lang="zh-TW" altLang="en-US" dirty="0" smtClean="0"/>
              <a:t>陳銀華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95647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Cycle</a:t>
            </a:r>
            <a:r>
              <a:rPr lang="en-US" altLang="zh-TW" baseline="0" dirty="0" smtClean="0"/>
              <a:t>-Link</a:t>
            </a:r>
            <a:r>
              <a:rPr lang="zh-TW" altLang="en-US" baseline="0" dirty="0" smtClean="0"/>
              <a:t>是給對環保感興趣的人們的社群平台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zh-TW" altLang="en-US" baseline="0" dirty="0" smtClean="0"/>
              <a:t>以發起活動為主軸，提供認識同好、找尋同伴一起愛護環境的機會</a:t>
            </a:r>
            <a:endParaRPr lang="en-US" altLang="zh-TW" baseline="0" dirty="0" smtClean="0"/>
          </a:p>
          <a:p>
            <a:r>
              <a:rPr lang="zh-TW" altLang="en-US" baseline="0" dirty="0" smtClean="0"/>
              <a:t>為了深化會員之間的連結，社團是一個聚集、連結彼此的據點，讓關注不同議題的人們能交流討論</a:t>
            </a:r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zh-TW" altLang="en-US" baseline="0" dirty="0" smtClean="0"/>
              <a:t>在網站平台，我們設計一項海龜積分制度，用來鼓勵會員參與，進而推動環保行動</a:t>
            </a:r>
            <a:endParaRPr lang="en-US" altLang="zh-TW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1894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每個人開始介紹時要講「我是</a:t>
            </a:r>
            <a:r>
              <a:rPr lang="en-US" altLang="zh-TW" dirty="0" smtClean="0"/>
              <a:t>XXX</a:t>
            </a:r>
            <a:r>
              <a:rPr lang="zh-TW" altLang="en-US" dirty="0" smtClean="0"/>
              <a:t>，負責的功能為</a:t>
            </a:r>
            <a:r>
              <a:rPr lang="en-US" altLang="zh-TW" dirty="0" smtClean="0"/>
              <a:t>…</a:t>
            </a:r>
            <a:r>
              <a:rPr lang="zh-TW" altLang="en-US" dirty="0" smtClean="0"/>
              <a:t>」，接續下一個人時候，要提到「接下來是</a:t>
            </a:r>
            <a:r>
              <a:rPr lang="en-US" altLang="zh-TW" dirty="0" smtClean="0"/>
              <a:t>XXX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成員介紹時要強調特色</a:t>
            </a:r>
            <a:endParaRPr lang="en-US" altLang="zh-TW" dirty="0" smtClean="0"/>
          </a:p>
          <a:p>
            <a:r>
              <a:rPr lang="zh-TW" altLang="en-US" dirty="0" smtClean="0"/>
              <a:t>介紹到的時候，成員要有所反應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01932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71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為了實作多種技術、熟悉主流開發</a:t>
            </a:r>
            <a:r>
              <a:rPr lang="zh-TW" altLang="en-US" dirty="0" smtClean="0"/>
              <a:t>工具</a:t>
            </a:r>
            <a:endParaRPr lang="en-US" altLang="zh-TW" dirty="0"/>
          </a:p>
          <a:p>
            <a:r>
              <a:rPr lang="zh-TW" altLang="en-US" dirty="0"/>
              <a:t>我們採取前後端分離的方式架構</a:t>
            </a:r>
            <a:r>
              <a:rPr lang="zh-TW" altLang="en-US" dirty="0" smtClean="0"/>
              <a:t>網站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前</a:t>
            </a:r>
            <a:r>
              <a:rPr lang="zh-TW" altLang="en-US" dirty="0"/>
              <a:t>端伺服器有使用</a:t>
            </a:r>
            <a:r>
              <a:rPr lang="en-US" altLang="zh-TW" dirty="0"/>
              <a:t>SPA</a:t>
            </a:r>
            <a:r>
              <a:rPr lang="zh-TW" altLang="en-US" dirty="0"/>
              <a:t>技術和</a:t>
            </a:r>
            <a:r>
              <a:rPr lang="en-US" altLang="zh-TW" dirty="0" err="1" smtClean="0"/>
              <a:t>Vue</a:t>
            </a:r>
            <a:endParaRPr lang="en-US" altLang="zh-TW" dirty="0" smtClean="0"/>
          </a:p>
          <a:p>
            <a:r>
              <a:rPr lang="zh-TW" altLang="en-US" dirty="0" smtClean="0"/>
              <a:t>後</a:t>
            </a:r>
            <a:r>
              <a:rPr lang="zh-TW" altLang="en-US" dirty="0"/>
              <a:t>端則是以</a:t>
            </a:r>
            <a:r>
              <a:rPr lang="en-US" altLang="zh-TW" dirty="0"/>
              <a:t>node</a:t>
            </a:r>
            <a:r>
              <a:rPr lang="en-US" altLang="zh-TW" baseline="0" dirty="0"/>
              <a:t>.js</a:t>
            </a:r>
            <a:r>
              <a:rPr lang="zh-TW" altLang="en-US" baseline="0" dirty="0"/>
              <a:t>的</a:t>
            </a:r>
            <a:r>
              <a:rPr lang="en-US" altLang="zh-TW" baseline="0" dirty="0"/>
              <a:t>Express.js</a:t>
            </a:r>
            <a:r>
              <a:rPr lang="zh-TW" altLang="en-US" baseline="0" dirty="0"/>
              <a:t>來</a:t>
            </a:r>
            <a:r>
              <a:rPr lang="zh-TW" altLang="en-US" baseline="0" dirty="0" smtClean="0"/>
              <a:t>進行</a:t>
            </a:r>
            <a:endParaRPr lang="en-US" altLang="zh-TW" baseline="0" dirty="0" smtClean="0"/>
          </a:p>
          <a:p>
            <a:r>
              <a:rPr lang="en-US" altLang="zh-TW" baseline="0" dirty="0" smtClean="0"/>
              <a:t>.NET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MVC</a:t>
            </a:r>
            <a:r>
              <a:rPr lang="zh-TW" altLang="en-US" baseline="0" dirty="0" smtClean="0"/>
              <a:t>：網站</a:t>
            </a:r>
            <a:r>
              <a:rPr lang="zh-TW" altLang="en-US" baseline="0" dirty="0"/>
              <a:t>維運的後台管理</a:t>
            </a:r>
            <a:r>
              <a:rPr lang="zh-TW" altLang="en-US" baseline="0" dirty="0" smtClean="0"/>
              <a:t>系統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SPA</a:t>
            </a:r>
            <a:r>
              <a:rPr lang="zh-TW" altLang="en-US" dirty="0"/>
              <a:t>的優勢，提供良好的使用者體驗，無須跳轉</a:t>
            </a:r>
            <a:endParaRPr lang="en-US" altLang="zh-TW" dirty="0"/>
          </a:p>
          <a:p>
            <a:r>
              <a:rPr lang="zh-TW" altLang="en-US" dirty="0"/>
              <a:t>廣泛地使用</a:t>
            </a:r>
            <a:r>
              <a:rPr lang="en-US" altLang="zh-TW" dirty="0"/>
              <a:t>AJAX</a:t>
            </a:r>
            <a:r>
              <a:rPr lang="zh-TW" altLang="en-US" dirty="0"/>
              <a:t>串接，提供網頁即時性地回覆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如果使用</a:t>
            </a:r>
            <a:r>
              <a:rPr lang="en-US" altLang="zh-TW" dirty="0"/>
              <a:t>cookie</a:t>
            </a:r>
            <a:r>
              <a:rPr lang="zh-TW" altLang="en-US" dirty="0"/>
              <a:t> </a:t>
            </a:r>
            <a:r>
              <a:rPr lang="en-US" altLang="zh-TW" dirty="0"/>
              <a:t>session</a:t>
            </a:r>
            <a:r>
              <a:rPr lang="zh-TW" altLang="en-US" dirty="0"/>
              <a:t>組合的話</a:t>
            </a:r>
            <a:endParaRPr lang="en-US" altLang="zh-TW" dirty="0"/>
          </a:p>
          <a:p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Cross-site request forgery </a:t>
            </a:r>
            <a:r>
              <a:rPr lang="zh-TW" altLang="en-US" b="0" i="0" dirty="0">
                <a:solidFill>
                  <a:srgbClr val="24292E"/>
                </a:solidFill>
                <a:effectLst/>
                <a:latin typeface="-apple-system"/>
              </a:rPr>
              <a:t>跨站請求偽造的手法就是惡意網站用釣魚手法讓你送出你已經拿到 </a:t>
            </a:r>
            <a:r>
              <a:rPr lang="en-US" altLang="zh-TW" b="0" i="0" dirty="0">
                <a:solidFill>
                  <a:srgbClr val="24292E"/>
                </a:solidFill>
                <a:effectLst/>
                <a:latin typeface="-apple-system"/>
              </a:rPr>
              <a:t>cookie </a:t>
            </a:r>
            <a:r>
              <a:rPr lang="zh-TW" altLang="en-US" b="0" i="0" dirty="0">
                <a:solidFill>
                  <a:srgbClr val="24292E"/>
                </a:solidFill>
                <a:effectLst/>
                <a:latin typeface="-apple-system"/>
              </a:rPr>
              <a:t>的網站請求</a:t>
            </a:r>
            <a:endParaRPr lang="en-US" altLang="zh-TW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3107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多伺服器、第三方認證</a:t>
            </a:r>
            <a:endParaRPr lang="en-US" altLang="zh-TW" dirty="0"/>
          </a:p>
          <a:p>
            <a:r>
              <a:rPr lang="zh-TW" altLang="en-US" dirty="0"/>
              <a:t>取得流程</a:t>
            </a:r>
          </a:p>
        </p:txBody>
      </p:sp>
    </p:spTree>
    <p:extLst>
      <p:ext uri="{BB962C8B-B14F-4D97-AF65-F5344CB8AC3E}">
        <p14:creationId xmlns:p14="http://schemas.microsoft.com/office/powerpoint/2010/main" val="257672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Cycle-Link</a:t>
            </a:r>
            <a:r>
              <a:rPr lang="zh-TW" altLang="en-US" dirty="0" smtClean="0"/>
              <a:t>裡面除了網站基本的會員、搜尋功能、活動及社團的發起和參與的功能</a:t>
            </a:r>
            <a:endParaRPr lang="en-US" altLang="zh-TW" dirty="0" smtClean="0"/>
          </a:p>
          <a:p>
            <a:r>
              <a:rPr lang="zh-TW" altLang="en-US" dirty="0" smtClean="0"/>
              <a:t>還有使用地圖功能，配合定位系統，讓使用更人性化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至於互動功能，</a:t>
            </a:r>
            <a:endParaRPr lang="en-US" altLang="zh-TW" dirty="0" smtClean="0"/>
          </a:p>
          <a:p>
            <a:r>
              <a:rPr lang="zh-TW" altLang="en-US" dirty="0" smtClean="0"/>
              <a:t>核心是透過互動的方式做到</a:t>
            </a:r>
            <a:r>
              <a:rPr lang="en-US" altLang="zh-TW" dirty="0" smtClean="0"/>
              <a:t>……</a:t>
            </a:r>
          </a:p>
          <a:p>
            <a:r>
              <a:rPr lang="zh-TW" altLang="en-US" dirty="0" smtClean="0"/>
              <a:t>活動中透過互動的功能讓會員之間</a:t>
            </a:r>
            <a:endParaRPr lang="en-US" altLang="zh-TW" dirty="0" smtClean="0"/>
          </a:p>
          <a:p>
            <a:r>
              <a:rPr lang="zh-TW" altLang="en-US" dirty="0" smtClean="0"/>
              <a:t>會員之間的系統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「核心」用說法包裝介紹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地圖功能：</a:t>
            </a:r>
            <a:r>
              <a:rPr lang="en-US" altLang="zh-TW" dirty="0" err="1" smtClean="0"/>
              <a:t>leafleft</a:t>
            </a:r>
            <a:endParaRPr lang="en-US" altLang="zh-TW" dirty="0" smtClean="0"/>
          </a:p>
          <a:p>
            <a:r>
              <a:rPr lang="zh-TW" altLang="en-US" dirty="0" smtClean="0"/>
              <a:t>聊天設計：</a:t>
            </a:r>
            <a:r>
              <a:rPr lang="en-US" altLang="zh-TW" dirty="0" smtClean="0"/>
              <a:t>Socket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io</a:t>
            </a:r>
            <a:endParaRPr lang="en-US" altLang="zh-TW" dirty="0" smtClean="0"/>
          </a:p>
          <a:p>
            <a:r>
              <a:rPr lang="zh-TW" altLang="en-US" dirty="0" smtClean="0"/>
              <a:t>數據報表：</a:t>
            </a:r>
            <a:r>
              <a:rPr lang="en-US" altLang="zh-TW" dirty="0" smtClean="0"/>
              <a:t>hi chart</a:t>
            </a:r>
          </a:p>
        </p:txBody>
      </p:sp>
    </p:spTree>
    <p:extLst>
      <p:ext uri="{BB962C8B-B14F-4D97-AF65-F5344CB8AC3E}">
        <p14:creationId xmlns:p14="http://schemas.microsoft.com/office/powerpoint/2010/main" val="2476964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在進行專題功能設計時，我們考量到社群平台</a:t>
            </a:r>
            <a:r>
              <a:rPr lang="zh-TW" altLang="en-US" sz="1100" dirty="0">
                <a:latin typeface="微軟正黑體" pitchFamily="34" charset="-120"/>
                <a:ea typeface="微軟正黑體" pitchFamily="34" charset="-120"/>
              </a:rPr>
              <a:t>高黏著度的特性</a:t>
            </a:r>
            <a:endParaRPr lang="en-US" altLang="zh-TW" sz="1100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dirty="0"/>
              <a:t>深化社團、文章留言和聊天室的互動系統，並且與活動環環相扣</a:t>
            </a:r>
            <a:endParaRPr lang="en-US" altLang="zh-TW" dirty="0"/>
          </a:p>
          <a:p>
            <a:r>
              <a:rPr lang="zh-TW" altLang="en-US" dirty="0"/>
              <a:t>一方面是考量使用者習慣，也是嘗試將不同類型的功能進行前端與後端的串聯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目前海龜積分的設計是被動式鼓勵會員進行環保行動</a:t>
            </a:r>
            <a:endParaRPr lang="en-US" altLang="zh-TW" dirty="0"/>
          </a:p>
          <a:p>
            <a:r>
              <a:rPr lang="zh-TW" altLang="en-US" dirty="0"/>
              <a:t>其實在資料庫進行關聯性設計時，有將海龜積分獲得與應用的機制設計更為完善</a:t>
            </a:r>
            <a:endParaRPr lang="en-US" altLang="zh-TW" dirty="0"/>
          </a:p>
          <a:p>
            <a:r>
              <a:rPr lang="zh-TW" altLang="en-US" dirty="0"/>
              <a:t>具有成為「環保貨幣」的潛力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r>
              <a:rPr lang="zh-TW" altLang="en-US" dirty="0"/>
              <a:t>我們也在本次專題中廣泛實作</a:t>
            </a:r>
            <a:r>
              <a:rPr lang="en-US" altLang="zh-TW" dirty="0"/>
              <a:t>API</a:t>
            </a:r>
            <a:r>
              <a:rPr lang="zh-TW" altLang="en-US" dirty="0"/>
              <a:t>串接，從氣象推薦活動、地圖顯示活動分布，統整應用不同類型的資源。</a:t>
            </a:r>
            <a:endParaRPr lang="en-US" altLang="zh-TW" dirty="0"/>
          </a:p>
          <a:p>
            <a:endParaRPr lang="en-US" altLang="zh-TW" dirty="0"/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最後是報表製作，量化效益和活躍程度，作為效益評估的重要根據</a:t>
            </a:r>
            <a:endParaRPr lang="en-US" altLang="zh-TW" dirty="0"/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en-US" dirty="0"/>
              <a:t>我們從一開始的資料庫欄位設計，囊括會員資料蒐集、瀏覽紀錄到行為模式</a:t>
            </a:r>
            <a:endParaRPr lang="en-US" altLang="zh-TW" dirty="0"/>
          </a:p>
          <a:p>
            <a:r>
              <a:rPr lang="zh-TW" altLang="en-US" dirty="0"/>
              <a:t>讓發想新功能、未來系統經營時能有更全面的判斷應用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9368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525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624D9AF-EAB3-43D1-9075-E9173E53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03" y="1217097"/>
            <a:ext cx="2194560" cy="10783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7FE27F21-5FA9-4887-9D3B-105495AB94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xmlns="" id="{71015061-A235-455B-9509-535C617391C9}"/>
              </a:ext>
            </a:extLst>
          </p:cNvPr>
          <p:cNvSpPr/>
          <p:nvPr userDrawn="1"/>
        </p:nvSpPr>
        <p:spPr>
          <a:xfrm>
            <a:off x="4092728" y="0"/>
            <a:ext cx="5051272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xmlns="" id="{5049F40A-44C9-41A4-B985-BC9A54B0553F}"/>
              </a:ext>
            </a:extLst>
          </p:cNvPr>
          <p:cNvSpPr/>
          <p:nvPr userDrawn="1"/>
        </p:nvSpPr>
        <p:spPr>
          <a:xfrm>
            <a:off x="0" y="0"/>
            <a:ext cx="4092728" cy="5143500"/>
          </a:xfrm>
          <a:prstGeom prst="rect">
            <a:avLst/>
          </a:prstGeom>
          <a:solidFill>
            <a:srgbClr val="F3F8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9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7FE27F21-5FA9-4887-9D3B-105495AB944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xmlns="" id="{71015061-A235-455B-9509-535C617391C9}"/>
              </a:ext>
            </a:extLst>
          </p:cNvPr>
          <p:cNvSpPr/>
          <p:nvPr userDrawn="1"/>
        </p:nvSpPr>
        <p:spPr>
          <a:xfrm>
            <a:off x="2087354" y="0"/>
            <a:ext cx="7056647" cy="5143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4" name="Google Shape;10;p2">
            <a:extLst>
              <a:ext uri="{FF2B5EF4-FFF2-40B4-BE49-F238E27FC236}">
                <a16:creationId xmlns:a16="http://schemas.microsoft.com/office/drawing/2014/main" xmlns="" id="{58CC43C3-C258-433F-8ED4-7879D3150B26}"/>
              </a:ext>
            </a:extLst>
          </p:cNvPr>
          <p:cNvSpPr/>
          <p:nvPr userDrawn="1"/>
        </p:nvSpPr>
        <p:spPr>
          <a:xfrm>
            <a:off x="0" y="0"/>
            <a:ext cx="2087354" cy="5143500"/>
          </a:xfrm>
          <a:prstGeom prst="rect">
            <a:avLst/>
          </a:prstGeom>
          <a:solidFill>
            <a:srgbClr val="F3F8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624D9AF-EAB3-43D1-9075-E9173E538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75" y="261133"/>
            <a:ext cx="5668324" cy="590921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cxnSp>
        <p:nvCxnSpPr>
          <p:cNvPr id="9" name="Google Shape;35;p4">
            <a:extLst>
              <a:ext uri="{FF2B5EF4-FFF2-40B4-BE49-F238E27FC236}">
                <a16:creationId xmlns:a16="http://schemas.microsoft.com/office/drawing/2014/main" xmlns="" id="{0BC02EBA-729B-4B4D-929C-54B95AFFF0DD}"/>
              </a:ext>
            </a:extLst>
          </p:cNvPr>
          <p:cNvCxnSpPr>
            <a:cxnSpLocks/>
          </p:cNvCxnSpPr>
          <p:nvPr userDrawn="1"/>
        </p:nvCxnSpPr>
        <p:spPr>
          <a:xfrm>
            <a:off x="840836" y="915624"/>
            <a:ext cx="503055" cy="0"/>
          </a:xfrm>
          <a:prstGeom prst="straightConnector1">
            <a:avLst/>
          </a:prstGeom>
          <a:noFill/>
          <a:ln w="76200" cap="flat" cmpd="sng">
            <a:solidFill>
              <a:srgbClr val="31708E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0066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BBAD4D9-397C-48E5-A335-9466C45A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356" y="933450"/>
            <a:ext cx="2774043" cy="16899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B5F5AF86-C6F2-4C51-8F44-B007A9834B9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xmlns="" id="{8D890AFC-C009-4B34-A523-F542EB8281C8}"/>
              </a:ext>
            </a:extLst>
          </p:cNvPr>
          <p:cNvSpPr/>
          <p:nvPr userDrawn="1"/>
        </p:nvSpPr>
        <p:spPr>
          <a:xfrm>
            <a:off x="0" y="0"/>
            <a:ext cx="5051272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3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xmlns="" id="{B5F5AF86-C6F2-4C51-8F44-B007A9834B9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xmlns="" id="{8D890AFC-C009-4B34-A523-F542EB8281C8}"/>
              </a:ext>
            </a:extLst>
          </p:cNvPr>
          <p:cNvSpPr/>
          <p:nvPr userDrawn="1"/>
        </p:nvSpPr>
        <p:spPr>
          <a:xfrm>
            <a:off x="-36512" y="-20538"/>
            <a:ext cx="7200800" cy="51640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3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C71DCE6-F996-413D-8DF3-A821DD3E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827" y="4269433"/>
            <a:ext cx="4880316" cy="4824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xmlns="" id="{E7B22F64-7B56-43B9-8FC6-71479CE55C01}"/>
              </a:ext>
            </a:extLst>
          </p:cNvPr>
          <p:cNvSpPr/>
          <p:nvPr userDrawn="1"/>
        </p:nvSpPr>
        <p:spPr>
          <a:xfrm>
            <a:off x="0" y="0"/>
            <a:ext cx="2087354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cxnSp>
        <p:nvCxnSpPr>
          <p:cNvPr id="6" name="Google Shape;35;p4">
            <a:extLst>
              <a:ext uri="{FF2B5EF4-FFF2-40B4-BE49-F238E27FC236}">
                <a16:creationId xmlns:a16="http://schemas.microsoft.com/office/drawing/2014/main" xmlns="" id="{28687D9A-84F9-4CAF-9B20-1A00F91F24D3}"/>
              </a:ext>
            </a:extLst>
          </p:cNvPr>
          <p:cNvCxnSpPr>
            <a:cxnSpLocks/>
          </p:cNvCxnSpPr>
          <p:nvPr userDrawn="1"/>
        </p:nvCxnSpPr>
        <p:spPr>
          <a:xfrm>
            <a:off x="730000" y="375297"/>
            <a:ext cx="503055" cy="0"/>
          </a:xfrm>
          <a:prstGeom prst="straightConnector1">
            <a:avLst/>
          </a:prstGeom>
          <a:noFill/>
          <a:ln w="76200" cap="flat" cmpd="sng">
            <a:solidFill>
              <a:srgbClr val="8FC1E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2">
            <a:extLst>
              <a:ext uri="{FF2B5EF4-FFF2-40B4-BE49-F238E27FC236}">
                <a16:creationId xmlns:a16="http://schemas.microsoft.com/office/drawing/2014/main" xmlns="" id="{D848D7A1-8A3F-4E5A-8291-C2290149BA9E}"/>
              </a:ext>
            </a:extLst>
          </p:cNvPr>
          <p:cNvSpPr/>
          <p:nvPr userDrawn="1"/>
        </p:nvSpPr>
        <p:spPr>
          <a:xfrm>
            <a:off x="2087353" y="0"/>
            <a:ext cx="7056647" cy="5143500"/>
          </a:xfrm>
          <a:prstGeom prst="rect">
            <a:avLst/>
          </a:prstGeom>
          <a:solidFill>
            <a:srgbClr val="F3F8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0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78" r:id="rId3"/>
    <p:sldLayoutId id="2147483676" r:id="rId4"/>
    <p:sldLayoutId id="2147483679" r:id="rId5"/>
    <p:sldLayoutId id="214748367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29.JP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xmlns="" id="{A66E3D17-E3B3-4320-9ABC-FFFAB964A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63" y="512090"/>
            <a:ext cx="6675692" cy="444401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C8E6D7B-494E-4131-A917-C3A59CD84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33" y="474394"/>
            <a:ext cx="2817060" cy="1890558"/>
          </a:xfrm>
          <a:ln>
            <a:noFill/>
          </a:ln>
        </p:spPr>
        <p:txBody>
          <a:bodyPr/>
          <a:lstStyle/>
          <a:p>
            <a:r>
              <a:rPr lang="en-US" altLang="zh-TW" sz="7200" dirty="0">
                <a:solidFill>
                  <a:srgbClr val="31708E"/>
                </a:solidFill>
                <a:latin typeface="Calibri" pitchFamily="34" charset="0"/>
                <a:cs typeface="Calibri" pitchFamily="34" charset="0"/>
              </a:rPr>
              <a:t>CYCLE</a:t>
            </a:r>
            <a:br>
              <a:rPr lang="en-US" altLang="zh-TW" sz="7200" dirty="0">
                <a:solidFill>
                  <a:srgbClr val="31708E"/>
                </a:solidFill>
                <a:latin typeface="Calibri" pitchFamily="34" charset="0"/>
                <a:cs typeface="Calibri" pitchFamily="34" charset="0"/>
              </a:rPr>
            </a:br>
            <a:r>
              <a:rPr lang="en-US" altLang="zh-TW" sz="7200" dirty="0">
                <a:solidFill>
                  <a:srgbClr val="31708E"/>
                </a:solidFill>
                <a:latin typeface="Calibri" pitchFamily="34" charset="0"/>
                <a:cs typeface="Calibri" pitchFamily="34" charset="0"/>
              </a:rPr>
              <a:t>LINK</a:t>
            </a:r>
            <a:endParaRPr lang="zh-TW" altLang="en-US" sz="7200" dirty="0">
              <a:solidFill>
                <a:srgbClr val="31708E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xmlns="" id="{978384C3-9C6D-4535-A66E-F88F4F54F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3" y="2738581"/>
            <a:ext cx="3465585" cy="19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53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>
            <a:extLst>
              <a:ext uri="{FF2B5EF4-FFF2-40B4-BE49-F238E27FC236}">
                <a16:creationId xmlns:a16="http://schemas.microsoft.com/office/drawing/2014/main" xmlns="" id="{16B2B9DA-5462-4828-B152-8B7D8EFB342D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0F67D7AB-F840-4A1B-81CC-0C50B04EED80}"/>
              </a:ext>
            </a:extLst>
          </p:cNvPr>
          <p:cNvSpPr txBox="1">
            <a:spLocks/>
          </p:cNvSpPr>
          <p:nvPr/>
        </p:nvSpPr>
        <p:spPr>
          <a:xfrm>
            <a:off x="384425" y="302395"/>
            <a:ext cx="5668324" cy="5909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 smtClean="0">
                <a:solidFill>
                  <a:srgbClr val="31708E"/>
                </a:solidFill>
                <a:latin typeface="Calibri Light" pitchFamily="34" charset="0"/>
                <a:cs typeface="Calibri Light" pitchFamily="34" charset="0"/>
              </a:rPr>
              <a:t>DEVELOPMENT TOOL</a:t>
            </a:r>
            <a:endParaRPr lang="zh-TW" altLang="en-US" sz="4000" b="1" dirty="0">
              <a:solidFill>
                <a:srgbClr val="31708E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DFE704CF-793B-49FD-9773-CCFA05C97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2" y="1192128"/>
            <a:ext cx="1809352" cy="106011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B69F437A-CECB-4C30-815C-96AE437F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2" y="2129151"/>
            <a:ext cx="677658" cy="6776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E092FE6C-CBFF-404D-BD46-91629C7CE0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250" y="2252242"/>
            <a:ext cx="1334329" cy="4314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F104606-074E-42EC-818E-3BD818C69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1" y="2954656"/>
            <a:ext cx="1632953" cy="76544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4D82FA49-08FE-4341-AEC5-3E69F0525D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857" y="3123825"/>
            <a:ext cx="686812" cy="55549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CA28AB24-BBE0-4A44-97FB-FA6D19290F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43" y="1256940"/>
            <a:ext cx="1970323" cy="12052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C211A4F2-BE63-47C2-BAB2-81101C2CC4E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0842" y="3059634"/>
            <a:ext cx="1389407" cy="55549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5CDCE721-465E-4E01-8498-F1DBEC39CE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105" y="1192128"/>
            <a:ext cx="1679245" cy="13801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xmlns="" id="{E9BFE870-94D5-40FA-8365-7BE509C012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7733" y="1192128"/>
            <a:ext cx="1683786" cy="138015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6" b="35953"/>
          <a:stretch/>
        </p:blipFill>
        <p:spPr>
          <a:xfrm>
            <a:off x="2650844" y="2462223"/>
            <a:ext cx="1976811" cy="597411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86" b="22996"/>
          <a:stretch/>
        </p:blipFill>
        <p:spPr>
          <a:xfrm>
            <a:off x="5204738" y="4114800"/>
            <a:ext cx="3093562" cy="70766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1719">
                        <a14:foregroundMark x1="85938" y1="33472" x2="85938" y2="33472"/>
                        <a14:foregroundMark x1="69219" y1="38889" x2="69219" y2="38889"/>
                        <a14:foregroundMark x1="67422" y1="39444" x2="67422" y2="39444"/>
                        <a14:foregroundMark x1="72188" y1="40694" x2="72188" y2="40694"/>
                        <a14:foregroundMark x1="76875" y1="41528" x2="76875" y2="41528"/>
                        <a14:foregroundMark x1="80391" y1="39861" x2="80391" y2="39861"/>
                        <a14:foregroundMark x1="78359" y1="52500" x2="78359" y2="52500"/>
                        <a14:foregroundMark x1="74375" y1="50972" x2="74375" y2="50972"/>
                        <a14:foregroundMark x1="71016" y1="51944" x2="71016" y2="51944"/>
                        <a14:foregroundMark x1="66406" y1="53056" x2="66406" y2="53056"/>
                        <a14:backgroundMark x1="66563" y1="39444" x2="66563" y2="39444"/>
                        <a14:backgroundMark x1="66563" y1="42361" x2="66563" y2="42361"/>
                        <a14:backgroundMark x1="77813" y1="41667" x2="77813" y2="41667"/>
                        <a14:backgroundMark x1="70859" y1="53750" x2="70859" y2="5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0" t="14461" r="8605" b="9009"/>
          <a:stretch/>
        </p:blipFill>
        <p:spPr>
          <a:xfrm>
            <a:off x="5067734" y="2806810"/>
            <a:ext cx="1683786" cy="87250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111" y="2867329"/>
            <a:ext cx="1063239" cy="103150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738" y="3671366"/>
            <a:ext cx="2002156" cy="53057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53" y="3830576"/>
            <a:ext cx="1839312" cy="76755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xmlns="" id="{C90F20AE-F8FF-4198-8410-F6E100B597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1" y="3840279"/>
            <a:ext cx="2279267" cy="757856"/>
          </a:xfrm>
          <a:prstGeom prst="rect">
            <a:avLst/>
          </a:prstGeom>
        </p:spPr>
      </p:pic>
      <p:cxnSp>
        <p:nvCxnSpPr>
          <p:cNvPr id="21" name="直線接點 20"/>
          <p:cNvCxnSpPr/>
          <p:nvPr/>
        </p:nvCxnSpPr>
        <p:spPr>
          <a:xfrm>
            <a:off x="1099103" y="1055276"/>
            <a:ext cx="418056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01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4525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Functional Structure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功能架構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8963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72960" y="662301"/>
            <a:ext cx="3289110" cy="413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62069" y="662301"/>
            <a:ext cx="2818257" cy="413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80326" y="662301"/>
            <a:ext cx="2524838" cy="413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72960" y="2951756"/>
            <a:ext cx="3289110" cy="18500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562069" y="2951756"/>
            <a:ext cx="2818257" cy="18500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076363" y="1677822"/>
            <a:ext cx="1601939" cy="2627054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SQL</a:t>
            </a:r>
          </a:p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Server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01756" y="922172"/>
            <a:ext cx="1343025" cy="755650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前端伺服器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SPA</a:t>
            </a:r>
            <a:r>
              <a:rPr lang="zh-TW" altLang="en-US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、</a:t>
            </a:r>
            <a:r>
              <a:rPr lang="en-US" altLang="zh-TW" dirty="0" err="1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Vue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01755" y="1854154"/>
            <a:ext cx="1343025" cy="755650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後端伺服器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Express.js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44048" y="3556715"/>
            <a:ext cx="1343025" cy="755650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後端伺服器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ASP</a:t>
            </a:r>
            <a:r>
              <a:rPr lang="zh-TW" altLang="en-US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.NET MVC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8221" y="3502288"/>
            <a:ext cx="1766093" cy="844550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管理資料庫</a:t>
            </a:r>
            <a:endParaRPr lang="en-US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數據報表</a:t>
            </a:r>
            <a:endParaRPr lang="en-US" altLang="zh-TW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6686" y="1101064"/>
            <a:ext cx="2189164" cy="1274737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1. 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獲取網站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(URL)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2. </a:t>
            </a:r>
            <a:r>
              <a:rPr lang="zh-TW" altLang="en-US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搜尋與操作資料</a:t>
            </a:r>
            <a:r>
              <a:rPr lang="en-US" altLang="zh-TW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(AJAX)</a:t>
            </a:r>
          </a:p>
        </p:txBody>
      </p:sp>
      <p:sp>
        <p:nvSpPr>
          <p:cNvPr id="14" name="矩形 13"/>
          <p:cNvSpPr/>
          <p:nvPr/>
        </p:nvSpPr>
        <p:spPr>
          <a:xfrm>
            <a:off x="260540" y="344801"/>
            <a:ext cx="3301530" cy="317500"/>
          </a:xfrm>
          <a:prstGeom prst="rect">
            <a:avLst/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瀏覽器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491" y="2515596"/>
            <a:ext cx="1099023" cy="287645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一般使用者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3490" y="3086196"/>
            <a:ext cx="1099023" cy="287645"/>
          </a:xfrm>
          <a:prstGeom prst="rec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系統管理員</a:t>
            </a:r>
            <a:endParaRPr lang="en-US" altLang="zh-TW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5587074" y="3705371"/>
            <a:ext cx="1489289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2504314" y="3793305"/>
            <a:ext cx="173973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2715850" y="1279525"/>
            <a:ext cx="168590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2715850" y="2136254"/>
            <a:ext cx="168356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562070" y="344994"/>
            <a:ext cx="2818257" cy="317500"/>
          </a:xfrm>
          <a:prstGeom prst="rect">
            <a:avLst/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伺服器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90289" y="344994"/>
            <a:ext cx="2524838" cy="317500"/>
          </a:xfrm>
          <a:prstGeom prst="rect">
            <a:avLst/>
          </a:prstGeom>
          <a:solidFill>
            <a:schemeClr val="accent4"/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資料庫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>
            <a:off x="5758553" y="2085644"/>
            <a:ext cx="131781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5744782" y="2258841"/>
            <a:ext cx="1331581" cy="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5580250" y="4133240"/>
            <a:ext cx="1496113" cy="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H="1">
            <a:off x="2504314" y="4022350"/>
            <a:ext cx="1739733" cy="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0" idx="1"/>
          </p:cNvCxnSpPr>
          <p:nvPr/>
        </p:nvCxnSpPr>
        <p:spPr>
          <a:xfrm flipH="1">
            <a:off x="2715850" y="2231979"/>
            <a:ext cx="1685905" cy="0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H="1" flipV="1">
            <a:off x="2691097" y="1381077"/>
            <a:ext cx="1699981" cy="1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3030583" y="935300"/>
            <a:ext cx="1021007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Request</a:t>
            </a:r>
            <a:endParaRPr lang="zh-TW" alt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3030582" y="1809281"/>
            <a:ext cx="1021007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Request</a:t>
            </a:r>
            <a:endParaRPr lang="zh-TW" alt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2863676" y="3442847"/>
            <a:ext cx="1021007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Request</a:t>
            </a:r>
            <a:endParaRPr lang="zh-TW" alt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5819411" y="1718721"/>
            <a:ext cx="1182321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T-SQL Query</a:t>
            </a:r>
            <a:endParaRPr lang="zh-TW" altLang="en-US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7" name="圓角矩形 46"/>
          <p:cNvSpPr/>
          <p:nvPr/>
        </p:nvSpPr>
        <p:spPr>
          <a:xfrm>
            <a:off x="2801325" y="1456197"/>
            <a:ext cx="1521490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Response: Html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5906954" y="2351287"/>
            <a:ext cx="1021007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Result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2" name="圓角矩形 51"/>
          <p:cNvSpPr/>
          <p:nvPr/>
        </p:nvSpPr>
        <p:spPr>
          <a:xfrm>
            <a:off x="5683386" y="3793301"/>
            <a:ext cx="1289840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Entity Model</a:t>
            </a:r>
          </a:p>
        </p:txBody>
      </p:sp>
      <p:sp>
        <p:nvSpPr>
          <p:cNvPr id="2" name="圓角矩形 43">
            <a:extLst>
              <a:ext uri="{FF2B5EF4-FFF2-40B4-BE49-F238E27FC236}">
                <a16:creationId xmlns:a16="http://schemas.microsoft.com/office/drawing/2014/main" xmlns="" id="{C9963FD0-A937-4C1C-9738-A3CD5DF5CD4D}"/>
              </a:ext>
            </a:extLst>
          </p:cNvPr>
          <p:cNvSpPr/>
          <p:nvPr/>
        </p:nvSpPr>
        <p:spPr>
          <a:xfrm>
            <a:off x="-1492762" y="1674463"/>
            <a:ext cx="1182321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Domain name</a:t>
            </a:r>
            <a:r>
              <a:rPr lang="zh-TW" alt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不同</a:t>
            </a:r>
            <a:endParaRPr lang="en-US" altLang="zh-TW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跨網域</a:t>
            </a:r>
            <a:endParaRPr lang="en-US" altLang="zh-TW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US" altLang="zh-TW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CORS</a:t>
            </a:r>
            <a:r>
              <a:rPr lang="zh-TW" alt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事件</a:t>
            </a:r>
            <a:endParaRPr lang="en-US" altLang="zh-TW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zh-TW" alt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開放白名單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2801325" y="2318011"/>
            <a:ext cx="1521490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Response: </a:t>
            </a:r>
            <a:r>
              <a:rPr lang="en-US" altLang="zh-TW" dirty="0" err="1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Json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2613435" y="4084314"/>
            <a:ext cx="1521490" cy="26252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accent4"/>
                </a:solidFill>
                <a:latin typeface="Calibri" pitchFamily="34" charset="0"/>
                <a:cs typeface="Calibri" pitchFamily="34" charset="0"/>
              </a:rPr>
              <a:t>Response: Html</a:t>
            </a:r>
            <a:endParaRPr lang="zh-TW" altLang="en-US" dirty="0">
              <a:solidFill>
                <a:schemeClr val="accent4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0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7" y="130913"/>
            <a:ext cx="8763753" cy="4918165"/>
          </a:xfrm>
          <a:prstGeom prst="rect">
            <a:avLst/>
          </a:prstGeom>
        </p:spPr>
      </p:pic>
      <p:sp>
        <p:nvSpPr>
          <p:cNvPr id="3" name="框架 2">
            <a:extLst>
              <a:ext uri="{FF2B5EF4-FFF2-40B4-BE49-F238E27FC236}">
                <a16:creationId xmlns:a16="http://schemas.microsoft.com/office/drawing/2014/main" xmlns="" id="{16B2B9DA-5462-4828-B152-8B7D8EFB342D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455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>
            <a:extLst>
              <a:ext uri="{FF2B5EF4-FFF2-40B4-BE49-F238E27FC236}">
                <a16:creationId xmlns:a16="http://schemas.microsoft.com/office/drawing/2014/main" xmlns="" id="{16B2B9DA-5462-4828-B152-8B7D8EFB342D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223906"/>
            <a:ext cx="997725" cy="554400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xmlns="" id="{0F67D7AB-F840-4A1B-81CC-0C50B04EED80}"/>
              </a:ext>
            </a:extLst>
          </p:cNvPr>
          <p:cNvSpPr txBox="1">
            <a:spLocks/>
          </p:cNvSpPr>
          <p:nvPr/>
        </p:nvSpPr>
        <p:spPr>
          <a:xfrm>
            <a:off x="4226923" y="1585241"/>
            <a:ext cx="3593244" cy="5909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 smtClean="0">
                <a:solidFill>
                  <a:srgbClr val="31708E"/>
                </a:solidFill>
                <a:latin typeface="Calibri Light" pitchFamily="34" charset="0"/>
                <a:cs typeface="Calibri Light" pitchFamily="34" charset="0"/>
              </a:rPr>
              <a:t>Token Based Authentication </a:t>
            </a:r>
          </a:p>
          <a:p>
            <a:r>
              <a:rPr lang="en-US" altLang="zh-TW" sz="4000" b="1" dirty="0" smtClean="0">
                <a:solidFill>
                  <a:srgbClr val="31708E"/>
                </a:solidFill>
                <a:latin typeface="Calibri Light" pitchFamily="34" charset="0"/>
                <a:cs typeface="Calibri Light" pitchFamily="34" charset="0"/>
              </a:rPr>
              <a:t>Works</a:t>
            </a:r>
            <a:endParaRPr lang="en-US" altLang="zh-TW" sz="4000" b="1" dirty="0">
              <a:solidFill>
                <a:srgbClr val="31708E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5" y="236509"/>
            <a:ext cx="3541074" cy="46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7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>
            <a:extLst>
              <a:ext uri="{FF2B5EF4-FFF2-40B4-BE49-F238E27FC236}">
                <a16:creationId xmlns:a16="http://schemas.microsoft.com/office/drawing/2014/main" xmlns="" id="{16B2B9DA-5462-4828-B152-8B7D8EFB342D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xmlns="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223906"/>
            <a:ext cx="997725" cy="554400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xmlns="" id="{0F67D7AB-F840-4A1B-81CC-0C50B04EED80}"/>
              </a:ext>
            </a:extLst>
          </p:cNvPr>
          <p:cNvSpPr txBox="1">
            <a:spLocks/>
          </p:cNvSpPr>
          <p:nvPr/>
        </p:nvSpPr>
        <p:spPr>
          <a:xfrm>
            <a:off x="528379" y="438830"/>
            <a:ext cx="6460817" cy="5909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 dirty="0" smtClean="0">
                <a:solidFill>
                  <a:srgbClr val="31708E"/>
                </a:solidFill>
                <a:latin typeface="Calibri Light" pitchFamily="34" charset="0"/>
                <a:cs typeface="Calibri Light" pitchFamily="34" charset="0"/>
              </a:rPr>
              <a:t>APPLY TO JSON WEB TOKEN</a:t>
            </a:r>
            <a:endParaRPr lang="en-US" altLang="zh-TW" sz="4000" b="1" dirty="0">
              <a:solidFill>
                <a:srgbClr val="31708E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336" y="1339125"/>
            <a:ext cx="8878998" cy="3387837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>
            <a:off x="1099103" y="1230198"/>
            <a:ext cx="565155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053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1215100113"/>
              </p:ext>
            </p:extLst>
          </p:nvPr>
        </p:nvGraphicFramePr>
        <p:xfrm>
          <a:off x="0" y="276226"/>
          <a:ext cx="91440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框架 2"/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223906"/>
            <a:ext cx="997725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2924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Presentation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成果展示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64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2047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Prospect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未來展望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83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標題 1">
            <a:extLst>
              <a:ext uri="{FF2B5EF4-FFF2-40B4-BE49-F238E27FC236}">
                <a16:creationId xmlns:a16="http://schemas.microsoft.com/office/drawing/2014/main" xmlns="" id="{77E23FFB-0A89-4D8B-8D48-60552FF1FAF5}"/>
              </a:ext>
            </a:extLst>
          </p:cNvPr>
          <p:cNvSpPr txBox="1">
            <a:spLocks/>
          </p:cNvSpPr>
          <p:nvPr/>
        </p:nvSpPr>
        <p:spPr>
          <a:xfrm rot="16200000">
            <a:off x="-890502" y="2519831"/>
            <a:ext cx="3838272" cy="8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PROSPECT</a:t>
            </a:r>
            <a:endParaRPr lang="zh-TW" altLang="en-US" sz="4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90715" y="368489"/>
            <a:ext cx="6214373" cy="4401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50" y="563685"/>
            <a:ext cx="1674766" cy="16747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6919" y="2858986"/>
            <a:ext cx="1640623" cy="138000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30" y="350575"/>
            <a:ext cx="2256849" cy="2256849"/>
          </a:xfrm>
          <a:prstGeom prst="rect">
            <a:avLst/>
          </a:prstGeom>
        </p:spPr>
      </p:pic>
      <p:pic>
        <p:nvPicPr>
          <p:cNvPr id="11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96" y="2831230"/>
            <a:ext cx="1435518" cy="143551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76143" y="4387603"/>
            <a:ext cx="1099023" cy="28764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環保貨幣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76142" y="2352218"/>
            <a:ext cx="1099023" cy="28764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互動系統</a:t>
            </a:r>
          </a:p>
        </p:txBody>
      </p:sp>
      <p:sp>
        <p:nvSpPr>
          <p:cNvPr id="14" name="矩形 13"/>
          <p:cNvSpPr/>
          <p:nvPr/>
        </p:nvSpPr>
        <p:spPr>
          <a:xfrm>
            <a:off x="6677718" y="2352217"/>
            <a:ext cx="1099023" cy="28764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API</a:t>
            </a:r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實作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77720" y="4387604"/>
            <a:ext cx="1099023" cy="287645"/>
          </a:xfrm>
          <a:prstGeom prst="rect">
            <a:avLst/>
          </a:prstGeom>
          <a:solidFill>
            <a:schemeClr val="accent4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Calibri" pitchFamily="34" charset="0"/>
              </a:rPr>
              <a:t>數據分析</a:t>
            </a:r>
            <a:endParaRPr lang="en-US" altLang="zh-TW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43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xmlns="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350906"/>
            <a:ext cx="997725" cy="554400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:a16="http://schemas.microsoft.com/office/drawing/2014/main" xmlns="" id="{77E23FFB-0A89-4D8B-8D48-60552FF1FAF5}"/>
              </a:ext>
            </a:extLst>
          </p:cNvPr>
          <p:cNvSpPr txBox="1">
            <a:spLocks/>
          </p:cNvSpPr>
          <p:nvPr/>
        </p:nvSpPr>
        <p:spPr>
          <a:xfrm rot="16200000">
            <a:off x="-890502" y="2519831"/>
            <a:ext cx="3838272" cy="8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CONTENT</a:t>
            </a:r>
            <a:endParaRPr lang="zh-TW" altLang="en-US" sz="4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xmlns="" id="{F0F30D28-294C-4C55-B06B-A3836A085452}"/>
              </a:ext>
            </a:extLst>
          </p:cNvPr>
          <p:cNvGrpSpPr/>
          <p:nvPr/>
        </p:nvGrpSpPr>
        <p:grpSpPr>
          <a:xfrm>
            <a:off x="3107008" y="1109460"/>
            <a:ext cx="1749849" cy="585177"/>
            <a:chOff x="1065296" y="1022133"/>
            <a:chExt cx="1749849" cy="585177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xmlns="" id="{6D579427-EEA7-4EED-B161-46D79C69A744}"/>
                </a:ext>
              </a:extLst>
            </p:cNvPr>
            <p:cNvSpPr txBox="1"/>
            <p:nvPr/>
          </p:nvSpPr>
          <p:spPr>
            <a:xfrm>
              <a:off x="1745621" y="1022535"/>
              <a:ext cx="10695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About Us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團隊介紹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53485D6A-5E27-4FB9-9FDD-7421179AA678}"/>
                </a:ext>
              </a:extLst>
            </p:cNvPr>
            <p:cNvSpPr/>
            <p:nvPr/>
          </p:nvSpPr>
          <p:spPr>
            <a:xfrm>
              <a:off x="1065296" y="1022133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2</a:t>
              </a:r>
              <a:endParaRPr lang="zh-TW" altLang="en-US" sz="12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BE1EF777-8858-4F9C-BC4A-36DE224490CF}"/>
              </a:ext>
            </a:extLst>
          </p:cNvPr>
          <p:cNvGrpSpPr/>
          <p:nvPr/>
        </p:nvGrpSpPr>
        <p:grpSpPr>
          <a:xfrm>
            <a:off x="3107009" y="1904021"/>
            <a:ext cx="2629898" cy="584775"/>
            <a:chOff x="1065297" y="1841633"/>
            <a:chExt cx="2629898" cy="584775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xmlns="" id="{AB286E34-12DD-4874-9BEA-BF834835F698}"/>
                </a:ext>
              </a:extLst>
            </p:cNvPr>
            <p:cNvSpPr txBox="1"/>
            <p:nvPr/>
          </p:nvSpPr>
          <p:spPr>
            <a:xfrm>
              <a:off x="1745622" y="1841633"/>
              <a:ext cx="19495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Development Tool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應用工具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3373B3DD-4B63-455D-B210-C053D71E060C}"/>
                </a:ext>
              </a:extLst>
            </p:cNvPr>
            <p:cNvSpPr/>
            <p:nvPr/>
          </p:nvSpPr>
          <p:spPr>
            <a:xfrm>
              <a:off x="1065297" y="1841633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3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xmlns="" id="{27449CB0-D08A-4FB7-B81D-EE0ACC25D7CF}"/>
              </a:ext>
            </a:extLst>
          </p:cNvPr>
          <p:cNvGrpSpPr/>
          <p:nvPr/>
        </p:nvGrpSpPr>
        <p:grpSpPr>
          <a:xfrm>
            <a:off x="3107009" y="2698582"/>
            <a:ext cx="2811036" cy="585177"/>
            <a:chOff x="1065297" y="2658483"/>
            <a:chExt cx="2811036" cy="585177"/>
          </a:xfrm>
        </p:grpSpPr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xmlns="" id="{27EEC368-7222-44A1-89BB-566CFFE18903}"/>
                </a:ext>
              </a:extLst>
            </p:cNvPr>
            <p:cNvSpPr txBox="1"/>
            <p:nvPr/>
          </p:nvSpPr>
          <p:spPr>
            <a:xfrm>
              <a:off x="1745622" y="2658885"/>
              <a:ext cx="21307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Functional Structure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功能架構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A790B7D9-1311-4B0F-B560-36551BEB617F}"/>
                </a:ext>
              </a:extLst>
            </p:cNvPr>
            <p:cNvSpPr/>
            <p:nvPr/>
          </p:nvSpPr>
          <p:spPr>
            <a:xfrm>
              <a:off x="1065297" y="2658483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4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xmlns="" id="{45DA9B78-4A15-4340-982E-4D388D42D258}"/>
              </a:ext>
            </a:extLst>
          </p:cNvPr>
          <p:cNvGrpSpPr/>
          <p:nvPr/>
        </p:nvGrpSpPr>
        <p:grpSpPr>
          <a:xfrm>
            <a:off x="3107007" y="3493143"/>
            <a:ext cx="2092891" cy="585177"/>
            <a:chOff x="1065295" y="3467810"/>
            <a:chExt cx="2092891" cy="585177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xmlns="" id="{C6D44815-DD0F-4C6D-9271-3EAF6928B3C3}"/>
                </a:ext>
              </a:extLst>
            </p:cNvPr>
            <p:cNvSpPr txBox="1"/>
            <p:nvPr/>
          </p:nvSpPr>
          <p:spPr>
            <a:xfrm>
              <a:off x="1745620" y="3468212"/>
              <a:ext cx="1412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Presentation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成果展示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xmlns="" id="{97675110-96DA-44CE-B99D-5934A8BF9912}"/>
                </a:ext>
              </a:extLst>
            </p:cNvPr>
            <p:cNvSpPr/>
            <p:nvPr/>
          </p:nvSpPr>
          <p:spPr>
            <a:xfrm>
              <a:off x="1065295" y="3467810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5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xmlns="" id="{0D3D9515-5D6E-40A2-912F-954234A31289}"/>
              </a:ext>
            </a:extLst>
          </p:cNvPr>
          <p:cNvGrpSpPr/>
          <p:nvPr/>
        </p:nvGrpSpPr>
        <p:grpSpPr>
          <a:xfrm>
            <a:off x="3107007" y="314095"/>
            <a:ext cx="1895059" cy="584775"/>
            <a:chOff x="1065295" y="4200376"/>
            <a:chExt cx="1895059" cy="584775"/>
          </a:xfrm>
        </p:grpSpPr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xmlns="" id="{063F53F1-42B7-4E47-8812-D48A3E38001C}"/>
                </a:ext>
              </a:extLst>
            </p:cNvPr>
            <p:cNvSpPr txBox="1"/>
            <p:nvPr/>
          </p:nvSpPr>
          <p:spPr>
            <a:xfrm>
              <a:off x="1741751" y="4200376"/>
              <a:ext cx="12186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Inspiration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專題發想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xmlns="" id="{4BC25F35-2DBE-4D92-B3D5-30603989C08C}"/>
                </a:ext>
              </a:extLst>
            </p:cNvPr>
            <p:cNvSpPr/>
            <p:nvPr/>
          </p:nvSpPr>
          <p:spPr>
            <a:xfrm>
              <a:off x="1065295" y="4200376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1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xmlns="" id="{45DA9B78-4A15-4340-982E-4D388D42D258}"/>
              </a:ext>
            </a:extLst>
          </p:cNvPr>
          <p:cNvGrpSpPr/>
          <p:nvPr/>
        </p:nvGrpSpPr>
        <p:grpSpPr>
          <a:xfrm>
            <a:off x="3107009" y="4264891"/>
            <a:ext cx="1700156" cy="585177"/>
            <a:chOff x="1065295" y="3467810"/>
            <a:chExt cx="1700156" cy="585177"/>
          </a:xfrm>
        </p:grpSpPr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xmlns="" id="{C6D44815-DD0F-4C6D-9271-3EAF6928B3C3}"/>
                </a:ext>
              </a:extLst>
            </p:cNvPr>
            <p:cNvSpPr txBox="1"/>
            <p:nvPr/>
          </p:nvSpPr>
          <p:spPr>
            <a:xfrm>
              <a:off x="1745620" y="3468212"/>
              <a:ext cx="10198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Calibri" pitchFamily="34" charset="0"/>
                  <a:ea typeface="微軟正黑體" pitchFamily="34" charset="-120"/>
                  <a:cs typeface="Calibri" pitchFamily="34" charset="0"/>
                </a:rPr>
                <a:t>Prospect</a:t>
              </a:r>
            </a:p>
            <a:p>
              <a:r>
                <a:rPr lang="zh-TW" altLang="en-US" b="1" dirty="0">
                  <a:solidFill>
                    <a:schemeClr val="accent4"/>
                  </a:solidFill>
                  <a:latin typeface="微軟正黑體" pitchFamily="34" charset="-120"/>
                  <a:ea typeface="微軟正黑體" pitchFamily="34" charset="-120"/>
                </a:rPr>
                <a:t>未來展望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xmlns="" id="{97675110-96DA-44CE-B99D-5934A8BF9912}"/>
                </a:ext>
              </a:extLst>
            </p:cNvPr>
            <p:cNvSpPr/>
            <p:nvPr/>
          </p:nvSpPr>
          <p:spPr>
            <a:xfrm>
              <a:off x="1065295" y="3467810"/>
              <a:ext cx="554400" cy="55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latin typeface="Ubuntu" panose="02020500000000000000" charset="0"/>
                  <a:ea typeface="微軟正黑體" pitchFamily="34" charset="-120"/>
                </a:rPr>
                <a:t>6</a:t>
              </a:r>
              <a:endParaRPr lang="zh-TW" altLang="en-US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090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/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0F67D7AB-F840-4A1B-81CC-0C50B04EED80}"/>
              </a:ext>
            </a:extLst>
          </p:cNvPr>
          <p:cNvSpPr txBox="1">
            <a:spLocks/>
          </p:cNvSpPr>
          <p:nvPr/>
        </p:nvSpPr>
        <p:spPr>
          <a:xfrm>
            <a:off x="528380" y="510392"/>
            <a:ext cx="5668324" cy="5909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3600" b="1" dirty="0" smtClean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Calibri Light" pitchFamily="34" charset="0"/>
              </a:rPr>
              <a:t>ACKNOWLEDGMENT</a:t>
            </a:r>
            <a:endParaRPr lang="en-US" altLang="zh-TW" sz="3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Calibri Light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1099103" y="1230198"/>
            <a:ext cx="453837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295979" y="1503408"/>
            <a:ext cx="66472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特別感謝</a:t>
            </a:r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王孝弘主任</a:t>
            </a:r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童莉雯組長</a:t>
            </a:r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全體資策會指導老師　</a:t>
            </a:r>
            <a:endParaRPr lang="zh-TW" altLang="en-US" sz="3200" b="1" dirty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xmlns="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223906"/>
            <a:ext cx="997725" cy="554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698598" y="1503408"/>
            <a:ext cx="66472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蘇婉茹</a:t>
            </a:r>
            <a:r>
              <a:rPr lang="zh-TW" altLang="en-US" sz="3200" b="1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老師</a:t>
            </a:r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3200" b="1" dirty="0" smtClean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張佑晨老師</a:t>
            </a:r>
            <a:endParaRPr lang="en-US" altLang="zh-TW" sz="3200" b="1" dirty="0" smtClean="0">
              <a:solidFill>
                <a:schemeClr val="accent4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56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063F53F1-42B7-4E47-8812-D48A3E38001C}"/>
              </a:ext>
            </a:extLst>
          </p:cNvPr>
          <p:cNvSpPr txBox="1"/>
          <p:nvPr/>
        </p:nvSpPr>
        <p:spPr>
          <a:xfrm>
            <a:off x="826712" y="1088443"/>
            <a:ext cx="3504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accent4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Thank You</a:t>
            </a:r>
          </a:p>
          <a:p>
            <a:r>
              <a:rPr lang="en-US" altLang="zh-TW" sz="3200" b="1" dirty="0">
                <a:solidFill>
                  <a:schemeClr val="accent4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For Your Attention!</a:t>
            </a:r>
            <a:endParaRPr lang="zh-TW" altLang="en-US" sz="3200" b="1" dirty="0">
              <a:solidFill>
                <a:schemeClr val="accent4"/>
              </a:solidFill>
              <a:latin typeface="Calibri" pitchFamily="34" charset="0"/>
              <a:ea typeface="微軟正黑體" pitchFamily="34" charset="-120"/>
              <a:cs typeface="Calibri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78384C3-9C6D-4535-A66E-F88F4F54F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12" y="2192511"/>
            <a:ext cx="4830098" cy="26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2496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Inspiration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專題發想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12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040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標題 1">
            <a:extLst>
              <a:ext uri="{FF2B5EF4-FFF2-40B4-BE49-F238E27FC236}">
                <a16:creationId xmlns:a16="http://schemas.microsoft.com/office/drawing/2014/main" xmlns="" id="{77E23FFB-0A89-4D8B-8D48-60552FF1FAF5}"/>
              </a:ext>
            </a:extLst>
          </p:cNvPr>
          <p:cNvSpPr txBox="1">
            <a:spLocks/>
          </p:cNvSpPr>
          <p:nvPr/>
        </p:nvSpPr>
        <p:spPr>
          <a:xfrm rot="16200000">
            <a:off x="-890502" y="2519831"/>
            <a:ext cx="3838272" cy="8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INSPIRATION</a:t>
            </a:r>
          </a:p>
        </p:txBody>
      </p:sp>
      <p:cxnSp>
        <p:nvCxnSpPr>
          <p:cNvPr id="19" name="Straight Connector 37"/>
          <p:cNvCxnSpPr/>
          <p:nvPr/>
        </p:nvCxnSpPr>
        <p:spPr>
          <a:xfrm flipV="1">
            <a:off x="4559888" y="4057650"/>
            <a:ext cx="1981200" cy="1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39"/>
          <p:cNvCxnSpPr>
            <a:endCxn id="22" idx="5"/>
          </p:cNvCxnSpPr>
          <p:nvPr/>
        </p:nvCxnSpPr>
        <p:spPr>
          <a:xfrm flipH="1" flipV="1">
            <a:off x="6216223" y="1988357"/>
            <a:ext cx="782065" cy="989793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36"/>
          <p:cNvCxnSpPr>
            <a:endCxn id="22" idx="3"/>
          </p:cNvCxnSpPr>
          <p:nvPr/>
        </p:nvCxnSpPr>
        <p:spPr>
          <a:xfrm flipV="1">
            <a:off x="4185238" y="1988357"/>
            <a:ext cx="701940" cy="989793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Oval 1"/>
          <p:cNvSpPr/>
          <p:nvPr/>
        </p:nvSpPr>
        <p:spPr>
          <a:xfrm>
            <a:off x="4611924" y="384058"/>
            <a:ext cx="1879553" cy="187955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1708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10"/>
          <p:cNvSpPr>
            <a:spLocks noChangeAspect="1"/>
          </p:cNvSpPr>
          <p:nvPr/>
        </p:nvSpPr>
        <p:spPr>
          <a:xfrm>
            <a:off x="6491477" y="2876740"/>
            <a:ext cx="1879553" cy="1879553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1708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3163" y="2263610"/>
            <a:ext cx="1654650" cy="1687413"/>
          </a:xfrm>
          <a:prstGeom prst="rect">
            <a:avLst/>
          </a:prstGeom>
        </p:spPr>
      </p:pic>
      <p:sp>
        <p:nvSpPr>
          <p:cNvPr id="25" name="Oval 1"/>
          <p:cNvSpPr/>
          <p:nvPr/>
        </p:nvSpPr>
        <p:spPr>
          <a:xfrm>
            <a:off x="2732371" y="2876739"/>
            <a:ext cx="1879553" cy="1879553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1708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42"/>
          <p:cNvSpPr txBox="1"/>
          <p:nvPr/>
        </p:nvSpPr>
        <p:spPr>
          <a:xfrm>
            <a:off x="7488521" y="3087630"/>
            <a:ext cx="120258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群眾力量</a:t>
            </a:r>
            <a:endParaRPr lang="en-US" altLang="zh-TW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7" name="TextBox 42"/>
          <p:cNvSpPr txBox="1"/>
          <p:nvPr/>
        </p:nvSpPr>
        <p:spPr>
          <a:xfrm>
            <a:off x="4185238" y="542730"/>
            <a:ext cx="120258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生態重視</a:t>
            </a:r>
            <a:endParaRPr lang="en-US" altLang="zh-TW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" name="TextBox 42"/>
          <p:cNvSpPr txBox="1"/>
          <p:nvPr/>
        </p:nvSpPr>
        <p:spPr>
          <a:xfrm>
            <a:off x="3409340" y="4166481"/>
            <a:ext cx="120258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環保意識</a:t>
            </a:r>
            <a:endParaRPr lang="en-US" altLang="zh-TW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3857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067" y="1958047"/>
            <a:ext cx="5256918" cy="2950909"/>
          </a:xfrm>
          <a:prstGeom prst="rect">
            <a:avLst/>
          </a:prstGeom>
        </p:spPr>
      </p:pic>
      <p:sp>
        <p:nvSpPr>
          <p:cNvPr id="4" name="Google Shape;293;p42"/>
          <p:cNvSpPr txBox="1">
            <a:spLocks/>
          </p:cNvSpPr>
          <p:nvPr/>
        </p:nvSpPr>
        <p:spPr>
          <a:xfrm>
            <a:off x="3993376" y="2765345"/>
            <a:ext cx="1649217" cy="12264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9600" b="1" dirty="0">
                <a:solidFill>
                  <a:schemeClr val="accent4"/>
                </a:solidFill>
                <a:latin typeface="Ubuntu" charset="0"/>
                <a:ea typeface="微軟正黑體" pitchFamily="34" charset="-120"/>
              </a:rPr>
              <a:t>&amp;</a:t>
            </a:r>
            <a:endParaRPr lang="en-US" sz="9600" b="1" dirty="0">
              <a:solidFill>
                <a:schemeClr val="accent4"/>
              </a:solidFill>
              <a:latin typeface="Ubuntu" charset="0"/>
              <a:ea typeface="微軟正黑體" pitchFamily="34" charset="-120"/>
            </a:endParaRPr>
          </a:p>
        </p:txBody>
      </p:sp>
      <p:sp>
        <p:nvSpPr>
          <p:cNvPr id="6" name="框架 5">
            <a:extLst>
              <a:ext uri="{FF2B5EF4-FFF2-40B4-BE49-F238E27FC236}">
                <a16:creationId xmlns:a16="http://schemas.microsoft.com/office/drawing/2014/main" xmlns="" id="{DFA4A066-96F9-4931-B2EE-D48EADE88CA0}"/>
              </a:ext>
            </a:extLst>
          </p:cNvPr>
          <p:cNvSpPr/>
          <p:nvPr/>
        </p:nvSpPr>
        <p:spPr>
          <a:xfrm>
            <a:off x="0" y="0"/>
            <a:ext cx="9239250" cy="5143500"/>
          </a:xfrm>
          <a:prstGeom prst="frame">
            <a:avLst>
              <a:gd name="adj1" fmla="val 47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2269" y="3997403"/>
            <a:ext cx="997725" cy="5544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32474" y="7067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</a:rPr>
              <a:t>集結有志之士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598310" y="10961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latin typeface="微軟正黑體" pitchFamily="34" charset="-120"/>
                <a:ea typeface="微軟正黑體" pitchFamily="34" charset="-120"/>
              </a:rPr>
              <a:t>社群平台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738067" y="1219280"/>
            <a:ext cx="279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發起</a:t>
            </a:r>
            <a:r>
              <a:rPr lang="zh-TW" altLang="en-US" sz="2000" b="1" dirty="0">
                <a:solidFill>
                  <a:schemeClr val="accent4"/>
                </a:solidFill>
                <a:latin typeface="微軟正黑體" pitchFamily="34" charset="-120"/>
                <a:ea typeface="微軟正黑體" pitchFamily="34" charset="-120"/>
              </a:rPr>
              <a:t>活動</a:t>
            </a:r>
            <a:r>
              <a:rPr lang="zh-TW" altLang="en-US" sz="2000" b="1" dirty="0">
                <a:latin typeface="微軟正黑體" pitchFamily="34" charset="-120"/>
                <a:ea typeface="微軟正黑體" pitchFamily="34" charset="-120"/>
              </a:rPr>
              <a:t>為主軸的</a:t>
            </a:r>
            <a:r>
              <a:rPr lang="en-US" altLang="zh-TW" sz="2000" b="1" dirty="0">
                <a:latin typeface="微軟正黑體" pitchFamily="34" charset="-120"/>
                <a:ea typeface="微軟正黑體" pitchFamily="34" charset="-120"/>
              </a:rPr>
              <a:t>——</a:t>
            </a:r>
          </a:p>
        </p:txBody>
      </p:sp>
      <p:cxnSp>
        <p:nvCxnSpPr>
          <p:cNvPr id="17" name="直線接點 16"/>
          <p:cNvCxnSpPr/>
          <p:nvPr/>
        </p:nvCxnSpPr>
        <p:spPr>
          <a:xfrm>
            <a:off x="3891686" y="1769639"/>
            <a:ext cx="460735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969041" y="103461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</a:rPr>
              <a:t>為</a:t>
            </a:r>
            <a:r>
              <a:rPr lang="zh-TW" altLang="en-US" sz="1800" b="1" dirty="0" smtClean="0">
                <a:solidFill>
                  <a:schemeClr val="accent5"/>
                </a:solidFill>
                <a:latin typeface="微軟正黑體" pitchFamily="34" charset="-120"/>
                <a:ea typeface="微軟正黑體" pitchFamily="34" charset="-120"/>
              </a:rPr>
              <a:t>環保議題</a:t>
            </a:r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行動</a:t>
            </a:r>
            <a:endParaRPr lang="zh-TW" altLang="en-US" sz="18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8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2756" y="860665"/>
            <a:ext cx="1435518" cy="143551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-1708995" y="2457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</a:rPr>
              <a:t>海龜積分</a:t>
            </a:r>
          </a:p>
        </p:txBody>
      </p:sp>
      <p:cxnSp>
        <p:nvCxnSpPr>
          <p:cNvPr id="21" name="直線接點 20"/>
          <p:cNvCxnSpPr/>
          <p:nvPr/>
        </p:nvCxnSpPr>
        <p:spPr>
          <a:xfrm>
            <a:off x="-1835450" y="2848390"/>
            <a:ext cx="1360906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-1939827" y="298716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>
                <a:latin typeface="微軟正黑體" pitchFamily="34" charset="-120"/>
                <a:ea typeface="微軟正黑體" pitchFamily="34" charset="-120"/>
              </a:rPr>
              <a:t>鼓勵會員參與</a:t>
            </a:r>
            <a:endParaRPr lang="en-US" altLang="zh-TW" sz="1800" b="1" dirty="0"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800" b="1" dirty="0">
                <a:latin typeface="微軟正黑體" pitchFamily="34" charset="-120"/>
                <a:ea typeface="微軟正黑體" pitchFamily="34" charset="-120"/>
              </a:rPr>
              <a:t>推動環保行動</a:t>
            </a:r>
          </a:p>
        </p:txBody>
      </p:sp>
      <p:pic>
        <p:nvPicPr>
          <p:cNvPr id="23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448" y="1769639"/>
            <a:ext cx="2499499" cy="254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5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2156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About Us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團隊介紹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12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131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7E23FFB-0A89-4D8B-8D48-60552FF1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90502" y="2519831"/>
            <a:ext cx="3838272" cy="839488"/>
          </a:xfrm>
        </p:spPr>
        <p:txBody>
          <a:bodyPr/>
          <a:lstStyle/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TEAM MEMBER</a:t>
            </a:r>
            <a:endParaRPr lang="zh-TW" altLang="en-US" sz="4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983EBC9-DEA9-4F63-BEF5-3FBFFA6A1208}"/>
              </a:ext>
            </a:extLst>
          </p:cNvPr>
          <p:cNvSpPr/>
          <p:nvPr/>
        </p:nvSpPr>
        <p:spPr>
          <a:xfrm>
            <a:off x="2620684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C3714F0F-FBA9-4F6B-8F4A-78FFFA823F78}"/>
              </a:ext>
            </a:extLst>
          </p:cNvPr>
          <p:cNvCxnSpPr>
            <a:cxnSpLocks/>
          </p:cNvCxnSpPr>
          <p:nvPr/>
        </p:nvCxnSpPr>
        <p:spPr>
          <a:xfrm>
            <a:off x="2620684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5AF1A93-1B37-492C-969C-A6E693665A2E}"/>
              </a:ext>
            </a:extLst>
          </p:cNvPr>
          <p:cNvSpPr/>
          <p:nvPr/>
        </p:nvSpPr>
        <p:spPr>
          <a:xfrm>
            <a:off x="4736966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8355A311-8E65-4C97-A760-1AB9EA79EAB8}"/>
              </a:ext>
            </a:extLst>
          </p:cNvPr>
          <p:cNvCxnSpPr>
            <a:cxnSpLocks/>
          </p:cNvCxnSpPr>
          <p:nvPr/>
        </p:nvCxnSpPr>
        <p:spPr>
          <a:xfrm>
            <a:off x="4736966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oogle Shape;879;p58">
            <a:extLst>
              <a:ext uri="{FF2B5EF4-FFF2-40B4-BE49-F238E27FC236}">
                <a16:creationId xmlns:a16="http://schemas.microsoft.com/office/drawing/2014/main" xmlns="" id="{9D9CE19C-2C20-4738-926D-BA13C335D450}"/>
              </a:ext>
            </a:extLst>
          </p:cNvPr>
          <p:cNvGrpSpPr/>
          <p:nvPr/>
        </p:nvGrpSpPr>
        <p:grpSpPr>
          <a:xfrm>
            <a:off x="5232324" y="850832"/>
            <a:ext cx="808200" cy="921910"/>
            <a:chOff x="-57940525" y="3590375"/>
            <a:chExt cx="279625" cy="319000"/>
          </a:xfrm>
        </p:grpSpPr>
        <p:sp>
          <p:nvSpPr>
            <p:cNvPr id="16" name="Google Shape;880;p58">
              <a:extLst>
                <a:ext uri="{FF2B5EF4-FFF2-40B4-BE49-F238E27FC236}">
                  <a16:creationId xmlns:a16="http://schemas.microsoft.com/office/drawing/2014/main" xmlns="" id="{4BEDF902-4AA9-429F-933B-948766FC970B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7" name="Google Shape;881;p58">
              <a:extLst>
                <a:ext uri="{FF2B5EF4-FFF2-40B4-BE49-F238E27FC236}">
                  <a16:creationId xmlns:a16="http://schemas.microsoft.com/office/drawing/2014/main" xmlns="" id="{5632EEF6-23B3-45CE-B74E-6D35CF86A021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8" name="Google Shape;882;p58">
              <a:extLst>
                <a:ext uri="{FF2B5EF4-FFF2-40B4-BE49-F238E27FC236}">
                  <a16:creationId xmlns:a16="http://schemas.microsoft.com/office/drawing/2014/main" xmlns="" id="{B6DDEC2A-B713-4920-B95B-95C4A4AB432D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9" name="Google Shape;883;p58">
              <a:extLst>
                <a:ext uri="{FF2B5EF4-FFF2-40B4-BE49-F238E27FC236}">
                  <a16:creationId xmlns:a16="http://schemas.microsoft.com/office/drawing/2014/main" xmlns="" id="{99C950FF-3B00-4D7D-A868-0C3BF306C04C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" name="Google Shape;884;p58">
              <a:extLst>
                <a:ext uri="{FF2B5EF4-FFF2-40B4-BE49-F238E27FC236}">
                  <a16:creationId xmlns:a16="http://schemas.microsoft.com/office/drawing/2014/main" xmlns="" id="{5913A281-D2B4-4AED-98ED-C5CADAFB8F3E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5" name="Google Shape;871;p58">
            <a:extLst>
              <a:ext uri="{FF2B5EF4-FFF2-40B4-BE49-F238E27FC236}">
                <a16:creationId xmlns:a16="http://schemas.microsoft.com/office/drawing/2014/main" xmlns="" id="{D11DEE4E-639E-4D93-A105-47947CE529F5}"/>
              </a:ext>
            </a:extLst>
          </p:cNvPr>
          <p:cNvSpPr txBox="1"/>
          <p:nvPr/>
        </p:nvSpPr>
        <p:spPr>
          <a:xfrm>
            <a:off x="2752088" y="2325665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劉璐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27" name="Google Shape;871;p58">
            <a:extLst>
              <a:ext uri="{FF2B5EF4-FFF2-40B4-BE49-F238E27FC236}">
                <a16:creationId xmlns:a16="http://schemas.microsoft.com/office/drawing/2014/main" xmlns="" id="{F470BF81-AD84-46BB-B37B-A3758C8F2E2B}"/>
              </a:ext>
            </a:extLst>
          </p:cNvPr>
          <p:cNvSpPr txBox="1"/>
          <p:nvPr/>
        </p:nvSpPr>
        <p:spPr>
          <a:xfrm>
            <a:off x="2752088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社團文章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留言功能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進階搜尋</a:t>
            </a:r>
            <a:endParaRPr lang="en-US" altLang="zh-TW" sz="1600" b="1" dirty="0" smtClean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後</a:t>
            </a: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臺</a:t>
            </a:r>
            <a:r>
              <a:rPr lang="zh-TW" altLang="en-US" sz="1600" b="1" dirty="0" smtClean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管理</a:t>
            </a:r>
            <a:endParaRPr lang="en-US" altLang="zh-TW" sz="1600" b="1" dirty="0" smtClean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API</a:t>
            </a: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串</a:t>
            </a:r>
            <a:r>
              <a:rPr lang="zh-TW" altLang="en-US" sz="1600" b="1" dirty="0" smtClean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接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30" name="Google Shape;871;p58">
            <a:extLst>
              <a:ext uri="{FF2B5EF4-FFF2-40B4-BE49-F238E27FC236}">
                <a16:creationId xmlns:a16="http://schemas.microsoft.com/office/drawing/2014/main" xmlns="" id="{D11DEE4E-639E-4D93-A105-47947CE529F5}"/>
              </a:ext>
            </a:extLst>
          </p:cNvPr>
          <p:cNvSpPr txBox="1"/>
          <p:nvPr/>
        </p:nvSpPr>
        <p:spPr>
          <a:xfrm>
            <a:off x="4868370" y="2325150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饒孝天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31" name="Google Shape;871;p58">
            <a:extLst>
              <a:ext uri="{FF2B5EF4-FFF2-40B4-BE49-F238E27FC236}">
                <a16:creationId xmlns:a16="http://schemas.microsoft.com/office/drawing/2014/main" xmlns="" id="{F470BF81-AD84-46BB-B37B-A3758C8F2E2B}"/>
              </a:ext>
            </a:extLst>
          </p:cNvPr>
          <p:cNvSpPr txBox="1"/>
          <p:nvPr/>
        </p:nvSpPr>
        <p:spPr>
          <a:xfrm>
            <a:off x="4854657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環境架設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會員系統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信箱認證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TW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JWT</a:t>
            </a: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認證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聊天系統</a:t>
            </a:r>
            <a:endParaRPr lang="es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937774" y="272857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800142" y="273934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5AF1A93-1B37-492C-969C-A6E693665A2E}"/>
              </a:ext>
            </a:extLst>
          </p:cNvPr>
          <p:cNvSpPr/>
          <p:nvPr/>
        </p:nvSpPr>
        <p:spPr>
          <a:xfrm>
            <a:off x="6862417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xmlns="" id="{8355A311-8E65-4C97-A760-1AB9EA79EAB8}"/>
              </a:ext>
            </a:extLst>
          </p:cNvPr>
          <p:cNvCxnSpPr>
            <a:cxnSpLocks/>
          </p:cNvCxnSpPr>
          <p:nvPr/>
        </p:nvCxnSpPr>
        <p:spPr>
          <a:xfrm>
            <a:off x="6862417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871;p58">
            <a:extLst>
              <a:ext uri="{FF2B5EF4-FFF2-40B4-BE49-F238E27FC236}">
                <a16:creationId xmlns:a16="http://schemas.microsoft.com/office/drawing/2014/main" xmlns="" id="{D11DEE4E-639E-4D93-A105-47947CE529F5}"/>
              </a:ext>
            </a:extLst>
          </p:cNvPr>
          <p:cNvSpPr txBox="1"/>
          <p:nvPr/>
        </p:nvSpPr>
        <p:spPr>
          <a:xfrm>
            <a:off x="6993821" y="2325150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陳品潔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48" name="Google Shape;871;p58">
            <a:extLst>
              <a:ext uri="{FF2B5EF4-FFF2-40B4-BE49-F238E27FC236}">
                <a16:creationId xmlns:a16="http://schemas.microsoft.com/office/drawing/2014/main" xmlns="" id="{F470BF81-AD84-46BB-B37B-A3758C8F2E2B}"/>
              </a:ext>
            </a:extLst>
          </p:cNvPr>
          <p:cNvSpPr txBox="1"/>
          <p:nvPr/>
        </p:nvSpPr>
        <p:spPr>
          <a:xfrm>
            <a:off x="6980108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社團系統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篩選系統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視覺設計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TW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API</a:t>
            </a: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串接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後臺管理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cxnSp>
        <p:nvCxnSpPr>
          <p:cNvPr id="49" name="直線接點 48"/>
          <p:cNvCxnSpPr/>
          <p:nvPr/>
        </p:nvCxnSpPr>
        <p:spPr>
          <a:xfrm>
            <a:off x="7063225" y="272857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oogle Shape;868;p58">
            <a:extLst>
              <a:ext uri="{FF2B5EF4-FFF2-40B4-BE49-F238E27FC236}">
                <a16:creationId xmlns:a16="http://schemas.microsoft.com/office/drawing/2014/main" xmlns="" id="{5E76E1AD-1F43-41A9-A846-384580EE91CA}"/>
              </a:ext>
            </a:extLst>
          </p:cNvPr>
          <p:cNvGrpSpPr/>
          <p:nvPr/>
        </p:nvGrpSpPr>
        <p:grpSpPr>
          <a:xfrm>
            <a:off x="7375541" y="902944"/>
            <a:ext cx="876646" cy="872307"/>
            <a:chOff x="-55202750" y="3198925"/>
            <a:chExt cx="318225" cy="316650"/>
          </a:xfrm>
        </p:grpSpPr>
        <p:sp>
          <p:nvSpPr>
            <p:cNvPr id="51" name="Google Shape;869;p58">
              <a:extLst>
                <a:ext uri="{FF2B5EF4-FFF2-40B4-BE49-F238E27FC236}">
                  <a16:creationId xmlns:a16="http://schemas.microsoft.com/office/drawing/2014/main" xmlns="" id="{E15099E3-4D9B-417C-9EA4-1E41B36CE7B7}"/>
                </a:ext>
              </a:extLst>
            </p:cNvPr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2" name="Google Shape;870;p58">
              <a:extLst>
                <a:ext uri="{FF2B5EF4-FFF2-40B4-BE49-F238E27FC236}">
                  <a16:creationId xmlns:a16="http://schemas.microsoft.com/office/drawing/2014/main" xmlns="" id="{F083E0BE-7B48-4111-97E3-4B3031CDD7E9}"/>
                </a:ext>
              </a:extLst>
            </p:cNvPr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xmlns="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350906"/>
            <a:ext cx="997725" cy="554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1512" y="624197"/>
            <a:ext cx="1617260" cy="1542542"/>
          </a:xfrm>
          <a:prstGeom prst="rect">
            <a:avLst/>
          </a:prstGeom>
        </p:spPr>
      </p:pic>
      <p:sp>
        <p:nvSpPr>
          <p:cNvPr id="28" name="Google Shape;871;p58">
            <a:extLst>
              <a:ext uri="{FF2B5EF4-FFF2-40B4-BE49-F238E27FC236}">
                <a16:creationId xmlns:a16="http://schemas.microsoft.com/office/drawing/2014/main" xmlns="" id="{D11DEE4E-639E-4D93-A105-47947CE529F5}"/>
              </a:ext>
            </a:extLst>
          </p:cNvPr>
          <p:cNvSpPr txBox="1"/>
          <p:nvPr/>
        </p:nvSpPr>
        <p:spPr>
          <a:xfrm>
            <a:off x="3808638" y="2110919"/>
            <a:ext cx="617312" cy="32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組長</a:t>
            </a:r>
            <a:endParaRPr lang="es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4974" y="624200"/>
            <a:ext cx="1653799" cy="154253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704" y="610627"/>
            <a:ext cx="1680888" cy="1556112"/>
          </a:xfrm>
          <a:prstGeom prst="rect">
            <a:avLst/>
          </a:prstGeom>
        </p:spPr>
      </p:pic>
      <p:sp>
        <p:nvSpPr>
          <p:cNvPr id="29" name="Google Shape;871;p58">
            <a:extLst>
              <a:ext uri="{FF2B5EF4-FFF2-40B4-BE49-F238E27FC236}">
                <a16:creationId xmlns:a16="http://schemas.microsoft.com/office/drawing/2014/main" xmlns="" id="{D11DEE4E-639E-4D93-A105-47947CE529F5}"/>
              </a:ext>
            </a:extLst>
          </p:cNvPr>
          <p:cNvSpPr txBox="1"/>
          <p:nvPr/>
        </p:nvSpPr>
        <p:spPr>
          <a:xfrm>
            <a:off x="5685845" y="2110919"/>
            <a:ext cx="856387" cy="323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技術長</a:t>
            </a:r>
            <a:endParaRPr lang="es" sz="16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50636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983EBC9-DEA9-4F63-BEF5-3FBFFA6A1208}"/>
              </a:ext>
            </a:extLst>
          </p:cNvPr>
          <p:cNvSpPr/>
          <p:nvPr/>
        </p:nvSpPr>
        <p:spPr>
          <a:xfrm>
            <a:off x="2620684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C3714F0F-FBA9-4F6B-8F4A-78FFFA823F78}"/>
              </a:ext>
            </a:extLst>
          </p:cNvPr>
          <p:cNvCxnSpPr>
            <a:cxnSpLocks/>
          </p:cNvCxnSpPr>
          <p:nvPr/>
        </p:nvCxnSpPr>
        <p:spPr>
          <a:xfrm>
            <a:off x="2620684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5AF1A93-1B37-492C-969C-A6E693665A2E}"/>
              </a:ext>
            </a:extLst>
          </p:cNvPr>
          <p:cNvSpPr/>
          <p:nvPr/>
        </p:nvSpPr>
        <p:spPr>
          <a:xfrm>
            <a:off x="4736966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xmlns="" id="{8355A311-8E65-4C97-A760-1AB9EA79EAB8}"/>
              </a:ext>
            </a:extLst>
          </p:cNvPr>
          <p:cNvCxnSpPr>
            <a:cxnSpLocks/>
          </p:cNvCxnSpPr>
          <p:nvPr/>
        </p:nvCxnSpPr>
        <p:spPr>
          <a:xfrm>
            <a:off x="4736966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oogle Shape;868;p58">
            <a:extLst>
              <a:ext uri="{FF2B5EF4-FFF2-40B4-BE49-F238E27FC236}">
                <a16:creationId xmlns:a16="http://schemas.microsoft.com/office/drawing/2014/main" xmlns="" id="{5E76E1AD-1F43-41A9-A846-384580EE91CA}"/>
              </a:ext>
            </a:extLst>
          </p:cNvPr>
          <p:cNvGrpSpPr/>
          <p:nvPr/>
        </p:nvGrpSpPr>
        <p:grpSpPr>
          <a:xfrm>
            <a:off x="3081819" y="875634"/>
            <a:ext cx="876646" cy="872307"/>
            <a:chOff x="-55202750" y="3198925"/>
            <a:chExt cx="318225" cy="316650"/>
          </a:xfrm>
        </p:grpSpPr>
        <p:sp>
          <p:nvSpPr>
            <p:cNvPr id="11" name="Google Shape;869;p58">
              <a:extLst>
                <a:ext uri="{FF2B5EF4-FFF2-40B4-BE49-F238E27FC236}">
                  <a16:creationId xmlns:a16="http://schemas.microsoft.com/office/drawing/2014/main" xmlns="" id="{E15099E3-4D9B-417C-9EA4-1E41B36CE7B7}"/>
                </a:ext>
              </a:extLst>
            </p:cNvPr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2" name="Google Shape;870;p58">
              <a:extLst>
                <a:ext uri="{FF2B5EF4-FFF2-40B4-BE49-F238E27FC236}">
                  <a16:creationId xmlns:a16="http://schemas.microsoft.com/office/drawing/2014/main" xmlns="" id="{F083E0BE-7B48-4111-97E3-4B3031CDD7E9}"/>
                </a:ext>
              </a:extLst>
            </p:cNvPr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5" name="Google Shape;871;p58">
            <a:extLst>
              <a:ext uri="{FF2B5EF4-FFF2-40B4-BE49-F238E27FC236}">
                <a16:creationId xmlns:a16="http://schemas.microsoft.com/office/drawing/2014/main" xmlns="" id="{D11DEE4E-639E-4D93-A105-47947CE529F5}"/>
              </a:ext>
            </a:extLst>
          </p:cNvPr>
          <p:cNvSpPr txBox="1"/>
          <p:nvPr/>
        </p:nvSpPr>
        <p:spPr>
          <a:xfrm>
            <a:off x="2752088" y="2325665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劉日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27" name="Google Shape;871;p58">
            <a:extLst>
              <a:ext uri="{FF2B5EF4-FFF2-40B4-BE49-F238E27FC236}">
                <a16:creationId xmlns:a16="http://schemas.microsoft.com/office/drawing/2014/main" xmlns="" id="{F470BF81-AD84-46BB-B37B-A3758C8F2E2B}"/>
              </a:ext>
            </a:extLst>
          </p:cNvPr>
          <p:cNvSpPr txBox="1"/>
          <p:nvPr/>
        </p:nvSpPr>
        <p:spPr>
          <a:xfrm>
            <a:off x="2752088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活動系統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追蹤系統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地圖應用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TW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API</a:t>
            </a: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串接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後臺管理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30" name="Google Shape;871;p58">
            <a:extLst>
              <a:ext uri="{FF2B5EF4-FFF2-40B4-BE49-F238E27FC236}">
                <a16:creationId xmlns:a16="http://schemas.microsoft.com/office/drawing/2014/main" xmlns="" id="{D11DEE4E-639E-4D93-A105-47947CE529F5}"/>
              </a:ext>
            </a:extLst>
          </p:cNvPr>
          <p:cNvSpPr txBox="1"/>
          <p:nvPr/>
        </p:nvSpPr>
        <p:spPr>
          <a:xfrm>
            <a:off x="4868370" y="2325150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陳映達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31" name="Google Shape;871;p58">
            <a:extLst>
              <a:ext uri="{FF2B5EF4-FFF2-40B4-BE49-F238E27FC236}">
                <a16:creationId xmlns:a16="http://schemas.microsoft.com/office/drawing/2014/main" xmlns="" id="{F470BF81-AD84-46BB-B37B-A3758C8F2E2B}"/>
              </a:ext>
            </a:extLst>
          </p:cNvPr>
          <p:cNvSpPr txBox="1"/>
          <p:nvPr/>
        </p:nvSpPr>
        <p:spPr>
          <a:xfrm>
            <a:off x="4854657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活動首頁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進階搜尋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瀏覽紀錄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氣象</a:t>
            </a:r>
            <a:r>
              <a:rPr lang="en-US" altLang="zh-TW" sz="16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API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報表數據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4937774" y="272857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2800142" y="273934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C5AF1A93-1B37-492C-969C-A6E693665A2E}"/>
              </a:ext>
            </a:extLst>
          </p:cNvPr>
          <p:cNvSpPr/>
          <p:nvPr/>
        </p:nvSpPr>
        <p:spPr>
          <a:xfrm>
            <a:off x="6862417" y="568379"/>
            <a:ext cx="1798916" cy="3838272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xmlns="" id="{8355A311-8E65-4C97-A760-1AB9EA79EAB8}"/>
              </a:ext>
            </a:extLst>
          </p:cNvPr>
          <p:cNvCxnSpPr>
            <a:cxnSpLocks/>
          </p:cNvCxnSpPr>
          <p:nvPr/>
        </p:nvCxnSpPr>
        <p:spPr>
          <a:xfrm>
            <a:off x="6862417" y="2272769"/>
            <a:ext cx="17989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871;p58">
            <a:extLst>
              <a:ext uri="{FF2B5EF4-FFF2-40B4-BE49-F238E27FC236}">
                <a16:creationId xmlns:a16="http://schemas.microsoft.com/office/drawing/2014/main" xmlns="" id="{D11DEE4E-639E-4D93-A105-47947CE529F5}"/>
              </a:ext>
            </a:extLst>
          </p:cNvPr>
          <p:cNvSpPr txBox="1"/>
          <p:nvPr/>
        </p:nvSpPr>
        <p:spPr>
          <a:xfrm>
            <a:off x="6993821" y="2325150"/>
            <a:ext cx="14400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陳佑銘</a:t>
            </a:r>
            <a:endParaRPr lang="es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sp>
        <p:nvSpPr>
          <p:cNvPr id="48" name="Google Shape;871;p58">
            <a:extLst>
              <a:ext uri="{FF2B5EF4-FFF2-40B4-BE49-F238E27FC236}">
                <a16:creationId xmlns:a16="http://schemas.microsoft.com/office/drawing/2014/main" xmlns="" id="{F470BF81-AD84-46BB-B37B-A3758C8F2E2B}"/>
              </a:ext>
            </a:extLst>
          </p:cNvPr>
          <p:cNvSpPr txBox="1"/>
          <p:nvPr/>
        </p:nvSpPr>
        <p:spPr>
          <a:xfrm>
            <a:off x="6980108" y="2821610"/>
            <a:ext cx="1667512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個人頁面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照片存儲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地圖</a:t>
            </a:r>
            <a:r>
              <a:rPr lang="en-US" altLang="zh-TW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API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31708E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後臺架構</a:t>
            </a:r>
            <a:endParaRPr lang="en-US" altLang="zh-TW" sz="1600" b="1" dirty="0">
              <a:solidFill>
                <a:srgbClr val="31708E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TW" altLang="en-US" sz="1600" b="1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Ubuntu"/>
                <a:sym typeface="Ubuntu"/>
              </a:rPr>
              <a:t>功能統整</a:t>
            </a:r>
            <a:endParaRPr lang="en-US" altLang="zh-TW" sz="16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Ubuntu"/>
              <a:sym typeface="Ubuntu"/>
            </a:endParaRPr>
          </a:p>
        </p:txBody>
      </p:sp>
      <p:cxnSp>
        <p:nvCxnSpPr>
          <p:cNvPr id="49" name="直線接點 48"/>
          <p:cNvCxnSpPr/>
          <p:nvPr/>
        </p:nvCxnSpPr>
        <p:spPr>
          <a:xfrm>
            <a:off x="7063225" y="2728570"/>
            <a:ext cx="720000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xmlns="" id="{9FB4D8C2-FF31-471D-99CD-A9FA6D5D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471" y="4350906"/>
            <a:ext cx="997725" cy="554400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:a16="http://schemas.microsoft.com/office/drawing/2014/main" xmlns="" id="{77E23FFB-0A89-4D8B-8D48-60552FF1FAF5}"/>
              </a:ext>
            </a:extLst>
          </p:cNvPr>
          <p:cNvSpPr txBox="1">
            <a:spLocks/>
          </p:cNvSpPr>
          <p:nvPr/>
        </p:nvSpPr>
        <p:spPr>
          <a:xfrm rot="16200000">
            <a:off x="-890502" y="2519831"/>
            <a:ext cx="3838272" cy="83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TEAM</a:t>
            </a:r>
            <a:r>
              <a:rPr lang="zh-TW" altLang="en-US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 </a:t>
            </a:r>
            <a:r>
              <a:rPr lang="en-US" altLang="zh-TW" sz="4000" dirty="0">
                <a:solidFill>
                  <a:schemeClr val="bg1"/>
                </a:solidFill>
                <a:latin typeface="Calibri Light" pitchFamily="34" charset="0"/>
                <a:cs typeface="Calibri Light" pitchFamily="34" charset="0"/>
              </a:rPr>
              <a:t>MEMBER</a:t>
            </a:r>
            <a:endParaRPr lang="zh-TW" altLang="en-US" sz="4000" dirty="0">
              <a:solidFill>
                <a:schemeClr val="bg1"/>
              </a:solidFill>
              <a:latin typeface="Calibri Light" pitchFamily="34" charset="0"/>
              <a:cs typeface="Calibri Light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4972" y="615674"/>
            <a:ext cx="1713805" cy="15868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2225" y="615672"/>
            <a:ext cx="1628398" cy="15868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314" y="606187"/>
            <a:ext cx="1705656" cy="16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063F53F1-42B7-4E47-8812-D48A3E38001C}"/>
              </a:ext>
            </a:extLst>
          </p:cNvPr>
          <p:cNvSpPr txBox="1"/>
          <p:nvPr/>
        </p:nvSpPr>
        <p:spPr>
          <a:xfrm>
            <a:off x="563365" y="3495145"/>
            <a:ext cx="4120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Calibri" pitchFamily="34" charset="0"/>
                <a:ea typeface="微軟正黑體" pitchFamily="34" charset="-120"/>
                <a:cs typeface="Calibri" pitchFamily="34" charset="0"/>
              </a:rPr>
              <a:t>Development Tool</a:t>
            </a:r>
          </a:p>
          <a:p>
            <a:r>
              <a:rPr lang="zh-TW" altLang="en-US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應用工具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3485D6A-5E27-4FB9-9FDD-7421179AA678}"/>
              </a:ext>
            </a:extLst>
          </p:cNvPr>
          <p:cNvSpPr/>
          <p:nvPr/>
        </p:nvSpPr>
        <p:spPr>
          <a:xfrm>
            <a:off x="7167217" y="1126449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2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373B3DD-4B63-455D-B210-C053D71E060C}"/>
              </a:ext>
            </a:extLst>
          </p:cNvPr>
          <p:cNvSpPr/>
          <p:nvPr/>
        </p:nvSpPr>
        <p:spPr>
          <a:xfrm>
            <a:off x="7167218" y="1921010"/>
            <a:ext cx="554400" cy="554400"/>
          </a:xfrm>
          <a:prstGeom prst="rect">
            <a:avLst/>
          </a:prstGeom>
          <a:solidFill>
            <a:srgbClr val="317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3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A790B7D9-1311-4B0F-B560-36551BEB617F}"/>
              </a:ext>
            </a:extLst>
          </p:cNvPr>
          <p:cNvSpPr/>
          <p:nvPr/>
        </p:nvSpPr>
        <p:spPr>
          <a:xfrm>
            <a:off x="7167218" y="2715571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4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6" y="3510132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5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4BC25F35-2DBE-4D92-B3D5-30603989C08C}"/>
              </a:ext>
            </a:extLst>
          </p:cNvPr>
          <p:cNvSpPr/>
          <p:nvPr/>
        </p:nvSpPr>
        <p:spPr>
          <a:xfrm>
            <a:off x="7167216" y="331084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1</a:t>
            </a:r>
            <a:endParaRPr lang="zh-TW" altLang="en-US" sz="2000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97675110-96DA-44CE-B99D-5934A8BF9912}"/>
              </a:ext>
            </a:extLst>
          </p:cNvPr>
          <p:cNvSpPr/>
          <p:nvPr/>
        </p:nvSpPr>
        <p:spPr>
          <a:xfrm>
            <a:off x="7167218" y="4281880"/>
            <a:ext cx="554400" cy="55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Ubuntu" panose="02020500000000000000" charset="0"/>
                <a:ea typeface="微軟正黑體" pitchFamily="34" charset="-120"/>
              </a:rPr>
              <a:t>6</a:t>
            </a:r>
            <a:endParaRPr lang="zh-TW" altLang="en-US" b="1" dirty="0">
              <a:solidFill>
                <a:schemeClr val="bg1"/>
              </a:solidFill>
              <a:latin typeface="Ubuntu" panose="02020500000000000000" charset="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1519432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Cycle-Link色碼">
      <a:dk1>
        <a:sysClr val="windowText" lastClr="000000"/>
      </a:dk1>
      <a:lt1>
        <a:sysClr val="window" lastClr="FFFFFF"/>
      </a:lt1>
      <a:dk2>
        <a:srgbClr val="073E87"/>
      </a:dk2>
      <a:lt2>
        <a:srgbClr val="5BD078"/>
      </a:lt2>
      <a:accent1>
        <a:srgbClr val="8FC1E3"/>
      </a:accent1>
      <a:accent2>
        <a:srgbClr val="D9AAB7"/>
      </a:accent2>
      <a:accent3>
        <a:srgbClr val="979494"/>
      </a:accent3>
      <a:accent4>
        <a:srgbClr val="31708E"/>
      </a:accent4>
      <a:accent5>
        <a:srgbClr val="499854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975</Words>
  <Application>Microsoft Office PowerPoint</Application>
  <PresentationFormat>如螢幕大小 (16:9)</PresentationFormat>
  <Paragraphs>268</Paragraphs>
  <Slides>21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Arial</vt:lpstr>
      <vt:lpstr>新細明體</vt:lpstr>
      <vt:lpstr>Ubuntu Light</vt:lpstr>
      <vt:lpstr>-apple-system</vt:lpstr>
      <vt:lpstr>Ubuntu</vt:lpstr>
      <vt:lpstr>Arvo</vt:lpstr>
      <vt:lpstr>Calibri</vt:lpstr>
      <vt:lpstr>微軟正黑體</vt:lpstr>
      <vt:lpstr>Calibri Light</vt:lpstr>
      <vt:lpstr>Minimal Charm</vt:lpstr>
      <vt:lpstr>CYCLE LINK</vt:lpstr>
      <vt:lpstr>PowerPoint 簡報</vt:lpstr>
      <vt:lpstr>PowerPoint 簡報</vt:lpstr>
      <vt:lpstr>PowerPoint 簡報</vt:lpstr>
      <vt:lpstr>PowerPoint 簡報</vt:lpstr>
      <vt:lpstr>PowerPoint 簡報</vt:lpstr>
      <vt:lpstr>TEAM MEMBER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dc:creator>user</dc:creator>
  <cp:lastModifiedBy>user</cp:lastModifiedBy>
  <cp:revision>116</cp:revision>
  <dcterms:modified xsi:type="dcterms:W3CDTF">2020-09-22T04:34:51Z</dcterms:modified>
</cp:coreProperties>
</file>